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6"/>
  </p:notesMasterIdLst>
  <p:sldIdLst>
    <p:sldId id="256" r:id="rId2"/>
    <p:sldId id="279" r:id="rId3"/>
    <p:sldId id="287" r:id="rId4"/>
    <p:sldId id="262" r:id="rId5"/>
    <p:sldId id="280" r:id="rId6"/>
    <p:sldId id="292" r:id="rId7"/>
    <p:sldId id="293" r:id="rId8"/>
    <p:sldId id="274" r:id="rId9"/>
    <p:sldId id="257" r:id="rId10"/>
    <p:sldId id="264" r:id="rId11"/>
    <p:sldId id="281" r:id="rId12"/>
    <p:sldId id="282" r:id="rId13"/>
    <p:sldId id="283" r:id="rId14"/>
    <p:sldId id="284" r:id="rId15"/>
    <p:sldId id="285" r:id="rId16"/>
    <p:sldId id="267" r:id="rId17"/>
    <p:sldId id="290" r:id="rId18"/>
    <p:sldId id="288" r:id="rId19"/>
    <p:sldId id="289" r:id="rId20"/>
    <p:sldId id="271" r:id="rId21"/>
    <p:sldId id="286" r:id="rId22"/>
    <p:sldId id="268" r:id="rId23"/>
    <p:sldId id="269" r:id="rId24"/>
    <p:sldId id="26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A30"/>
    <a:srgbClr val="EB6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3B8DC-152D-4862-8E0F-EC1D84376C33}" v="2" dt="2022-05-24T07:29:21.073"/>
    <p1510:client id="{3DDDC3A9-4BB5-4801-BB94-92317599784C}" v="131" dt="2022-05-24T07:28:01.821"/>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89981" autoAdjust="0"/>
  </p:normalViewPr>
  <p:slideViewPr>
    <p:cSldViewPr snapToGrid="0">
      <p:cViewPr>
        <p:scale>
          <a:sx n="80" d="100"/>
          <a:sy n="80" d="100"/>
        </p:scale>
        <p:origin x="60"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hyperlink" Target="http://vcht.center/monitoringi/shkolnie-teatry-2022/" TargetMode="Externa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hyperlink" Target="http://vcht.center/monitoringi/shkolnie-teatry-2022/" TargetMode="External"/><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151B11-EEA7-422B-9135-69E2298E171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AC3F56C-E7DE-4C83-B16B-32613A35946F}">
      <dgm:prSet/>
      <dgm:spPr/>
      <dgm:t>
        <a:bodyPr/>
        <a:lstStyle/>
        <a:p>
          <a:pPr>
            <a:lnSpc>
              <a:spcPct val="100000"/>
            </a:lnSpc>
          </a:pPr>
          <a:r>
            <a:rPr lang="ru-RU" b="1" dirty="0"/>
            <a:t>ОБЩЕЕ ОБРАЗОВАНИЕ </a:t>
          </a:r>
        </a:p>
        <a:p>
          <a:pPr>
            <a:lnSpc>
              <a:spcPct val="100000"/>
            </a:lnSpc>
          </a:pPr>
          <a:r>
            <a:rPr lang="ru-RU" b="1" dirty="0"/>
            <a:t>(часть, формируемая участниками образовательных отношений)</a:t>
          </a:r>
          <a:endParaRPr lang="en-US" dirty="0"/>
        </a:p>
      </dgm:t>
    </dgm:pt>
    <dgm:pt modelId="{CD24AE71-0E2C-421E-811A-78C29624ADE0}" type="parTrans" cxnId="{E9E2AFC1-7ED0-4F6B-8103-FF6C4F482FF6}">
      <dgm:prSet/>
      <dgm:spPr/>
      <dgm:t>
        <a:bodyPr/>
        <a:lstStyle/>
        <a:p>
          <a:endParaRPr lang="en-US"/>
        </a:p>
      </dgm:t>
    </dgm:pt>
    <dgm:pt modelId="{7B9A7CA0-239E-4398-AAF6-7FC97E8C65BC}" type="sibTrans" cxnId="{E9E2AFC1-7ED0-4F6B-8103-FF6C4F482FF6}">
      <dgm:prSet/>
      <dgm:spPr/>
      <dgm:t>
        <a:bodyPr/>
        <a:lstStyle/>
        <a:p>
          <a:endParaRPr lang="en-US"/>
        </a:p>
      </dgm:t>
    </dgm:pt>
    <dgm:pt modelId="{E74C3B74-F405-4453-8B3F-F682EBB16187}">
      <dgm:prSet/>
      <dgm:spPr/>
      <dgm:t>
        <a:bodyPr/>
        <a:lstStyle/>
        <a:p>
          <a:pPr>
            <a:lnSpc>
              <a:spcPct val="100000"/>
            </a:lnSpc>
          </a:pPr>
          <a:r>
            <a:rPr lang="ru-RU" dirty="0"/>
            <a:t>Программа внеурочной деятельности (1-11 </a:t>
          </a:r>
          <a:r>
            <a:rPr lang="ru-RU" dirty="0" err="1"/>
            <a:t>кл</a:t>
          </a:r>
          <a:r>
            <a:rPr lang="ru-RU" dirty="0"/>
            <a:t>.)</a:t>
          </a:r>
          <a:endParaRPr lang="en-US" dirty="0"/>
        </a:p>
      </dgm:t>
    </dgm:pt>
    <dgm:pt modelId="{617F3AD6-5A67-41B1-8D14-A3696C1DF361}" type="parTrans" cxnId="{607BDA20-71C6-4D78-959C-6709B82459E6}">
      <dgm:prSet/>
      <dgm:spPr/>
      <dgm:t>
        <a:bodyPr/>
        <a:lstStyle/>
        <a:p>
          <a:endParaRPr lang="en-US"/>
        </a:p>
      </dgm:t>
    </dgm:pt>
    <dgm:pt modelId="{746EE8F1-D5D6-42A5-A4F3-97FF6DEFE750}" type="sibTrans" cxnId="{607BDA20-71C6-4D78-959C-6709B82459E6}">
      <dgm:prSet/>
      <dgm:spPr/>
      <dgm:t>
        <a:bodyPr/>
        <a:lstStyle/>
        <a:p>
          <a:endParaRPr lang="en-US"/>
        </a:p>
      </dgm:t>
    </dgm:pt>
    <dgm:pt modelId="{F97F7B71-4908-4302-88DE-F2EBA79F83D2}">
      <dgm:prSet/>
      <dgm:spPr/>
      <dgm:t>
        <a:bodyPr/>
        <a:lstStyle/>
        <a:p>
          <a:pPr>
            <a:lnSpc>
              <a:spcPct val="100000"/>
            </a:lnSpc>
          </a:pPr>
          <a:r>
            <a:rPr lang="ru-RU" dirty="0"/>
            <a:t>Учебный предмет по выбору в профильном учебном плане</a:t>
          </a:r>
        </a:p>
        <a:p>
          <a:pPr>
            <a:lnSpc>
              <a:spcPct val="100000"/>
            </a:lnSpc>
          </a:pPr>
          <a:r>
            <a:rPr lang="ru-RU" dirty="0"/>
            <a:t> (10-11 </a:t>
          </a:r>
          <a:r>
            <a:rPr lang="ru-RU" dirty="0" err="1"/>
            <a:t>кл</a:t>
          </a:r>
          <a:r>
            <a:rPr lang="ru-RU" dirty="0"/>
            <a:t>.)</a:t>
          </a:r>
          <a:endParaRPr lang="en-US" dirty="0"/>
        </a:p>
      </dgm:t>
    </dgm:pt>
    <dgm:pt modelId="{CFC28552-153C-4521-8CB2-E2734DD00A76}" type="parTrans" cxnId="{9FBFF080-8EEB-4F97-BBF6-85DB3D49A22C}">
      <dgm:prSet/>
      <dgm:spPr/>
      <dgm:t>
        <a:bodyPr/>
        <a:lstStyle/>
        <a:p>
          <a:endParaRPr lang="en-US"/>
        </a:p>
      </dgm:t>
    </dgm:pt>
    <dgm:pt modelId="{5CB00CA8-CE72-4D15-963C-B40576E9A192}" type="sibTrans" cxnId="{9FBFF080-8EEB-4F97-BBF6-85DB3D49A22C}">
      <dgm:prSet/>
      <dgm:spPr/>
      <dgm:t>
        <a:bodyPr/>
        <a:lstStyle/>
        <a:p>
          <a:endParaRPr lang="en-US"/>
        </a:p>
      </dgm:t>
    </dgm:pt>
    <dgm:pt modelId="{3B67F73A-B27F-41C5-9638-0BE5EB70E858}" type="pres">
      <dgm:prSet presAssocID="{B9151B11-EEA7-422B-9135-69E2298E171E}" presName="vert0" presStyleCnt="0">
        <dgm:presLayoutVars>
          <dgm:dir/>
          <dgm:animOne val="branch"/>
          <dgm:animLvl val="lvl"/>
        </dgm:presLayoutVars>
      </dgm:prSet>
      <dgm:spPr/>
    </dgm:pt>
    <dgm:pt modelId="{97DF1A62-3456-489B-BAEA-E94CFF6E3099}" type="pres">
      <dgm:prSet presAssocID="{5AC3F56C-E7DE-4C83-B16B-32613A35946F}" presName="thickLine" presStyleLbl="alignNode1" presStyleIdx="0" presStyleCnt="3"/>
      <dgm:spPr/>
    </dgm:pt>
    <dgm:pt modelId="{5D3409D0-81BA-4428-AD40-EABC5187B03C}" type="pres">
      <dgm:prSet presAssocID="{5AC3F56C-E7DE-4C83-B16B-32613A35946F}" presName="horz1" presStyleCnt="0"/>
      <dgm:spPr/>
    </dgm:pt>
    <dgm:pt modelId="{F2F063B4-8E1C-42F1-8507-A57179B23172}" type="pres">
      <dgm:prSet presAssocID="{5AC3F56C-E7DE-4C83-B16B-32613A35946F}" presName="tx1" presStyleLbl="revTx" presStyleIdx="0" presStyleCnt="3"/>
      <dgm:spPr/>
    </dgm:pt>
    <dgm:pt modelId="{15725D79-6FC3-42D2-8F58-FC7FDA1EA604}" type="pres">
      <dgm:prSet presAssocID="{5AC3F56C-E7DE-4C83-B16B-32613A35946F}" presName="vert1" presStyleCnt="0"/>
      <dgm:spPr/>
    </dgm:pt>
    <dgm:pt modelId="{FB4DCA69-D9CC-4D77-AB0A-6570CA7A434A}" type="pres">
      <dgm:prSet presAssocID="{E74C3B74-F405-4453-8B3F-F682EBB16187}" presName="thickLine" presStyleLbl="alignNode1" presStyleIdx="1" presStyleCnt="3"/>
      <dgm:spPr/>
    </dgm:pt>
    <dgm:pt modelId="{9B0D656E-D7B2-4C58-936B-E2640E400BBE}" type="pres">
      <dgm:prSet presAssocID="{E74C3B74-F405-4453-8B3F-F682EBB16187}" presName="horz1" presStyleCnt="0"/>
      <dgm:spPr/>
    </dgm:pt>
    <dgm:pt modelId="{57FE6CC9-4860-4B21-808D-3BFE3D91B858}" type="pres">
      <dgm:prSet presAssocID="{E74C3B74-F405-4453-8B3F-F682EBB16187}" presName="tx1" presStyleLbl="revTx" presStyleIdx="1" presStyleCnt="3"/>
      <dgm:spPr/>
    </dgm:pt>
    <dgm:pt modelId="{B22AC9EA-DA19-4995-B609-0D7B7267B55B}" type="pres">
      <dgm:prSet presAssocID="{E74C3B74-F405-4453-8B3F-F682EBB16187}" presName="vert1" presStyleCnt="0"/>
      <dgm:spPr/>
    </dgm:pt>
    <dgm:pt modelId="{E7899F4F-B083-4E74-BBF6-8D46A52C6905}" type="pres">
      <dgm:prSet presAssocID="{F97F7B71-4908-4302-88DE-F2EBA79F83D2}" presName="thickLine" presStyleLbl="alignNode1" presStyleIdx="2" presStyleCnt="3"/>
      <dgm:spPr/>
    </dgm:pt>
    <dgm:pt modelId="{2F7A9607-ADB5-4717-9D9E-A52F6E8FF2D2}" type="pres">
      <dgm:prSet presAssocID="{F97F7B71-4908-4302-88DE-F2EBA79F83D2}" presName="horz1" presStyleCnt="0"/>
      <dgm:spPr/>
    </dgm:pt>
    <dgm:pt modelId="{9A103BA4-E2DB-4A27-A09B-6C71EE56FFAC}" type="pres">
      <dgm:prSet presAssocID="{F97F7B71-4908-4302-88DE-F2EBA79F83D2}" presName="tx1" presStyleLbl="revTx" presStyleIdx="2" presStyleCnt="3"/>
      <dgm:spPr/>
    </dgm:pt>
    <dgm:pt modelId="{9CE8213B-BE50-48F6-B0E7-3BF7E8A41F25}" type="pres">
      <dgm:prSet presAssocID="{F97F7B71-4908-4302-88DE-F2EBA79F83D2}" presName="vert1" presStyleCnt="0"/>
      <dgm:spPr/>
    </dgm:pt>
  </dgm:ptLst>
  <dgm:cxnLst>
    <dgm:cxn modelId="{607BDA20-71C6-4D78-959C-6709B82459E6}" srcId="{B9151B11-EEA7-422B-9135-69E2298E171E}" destId="{E74C3B74-F405-4453-8B3F-F682EBB16187}" srcOrd="1" destOrd="0" parTransId="{617F3AD6-5A67-41B1-8D14-A3696C1DF361}" sibTransId="{746EE8F1-D5D6-42A5-A4F3-97FF6DEFE750}"/>
    <dgm:cxn modelId="{0CC7D663-3D21-4C66-8976-72FA73FB3D87}" type="presOf" srcId="{5AC3F56C-E7DE-4C83-B16B-32613A35946F}" destId="{F2F063B4-8E1C-42F1-8507-A57179B23172}" srcOrd="0" destOrd="0" presId="urn:microsoft.com/office/officeart/2008/layout/LinedList"/>
    <dgm:cxn modelId="{19D73D45-A715-44C9-BDD1-BA366AD61297}" type="presOf" srcId="{E74C3B74-F405-4453-8B3F-F682EBB16187}" destId="{57FE6CC9-4860-4B21-808D-3BFE3D91B858}" srcOrd="0" destOrd="0" presId="urn:microsoft.com/office/officeart/2008/layout/LinedList"/>
    <dgm:cxn modelId="{9FBFF080-8EEB-4F97-BBF6-85DB3D49A22C}" srcId="{B9151B11-EEA7-422B-9135-69E2298E171E}" destId="{F97F7B71-4908-4302-88DE-F2EBA79F83D2}" srcOrd="2" destOrd="0" parTransId="{CFC28552-153C-4521-8CB2-E2734DD00A76}" sibTransId="{5CB00CA8-CE72-4D15-963C-B40576E9A192}"/>
    <dgm:cxn modelId="{A7BAFDB1-2E67-44A6-B2B5-4229D23F65E6}" type="presOf" srcId="{B9151B11-EEA7-422B-9135-69E2298E171E}" destId="{3B67F73A-B27F-41C5-9638-0BE5EB70E858}" srcOrd="0" destOrd="0" presId="urn:microsoft.com/office/officeart/2008/layout/LinedList"/>
    <dgm:cxn modelId="{E9E2AFC1-7ED0-4F6B-8103-FF6C4F482FF6}" srcId="{B9151B11-EEA7-422B-9135-69E2298E171E}" destId="{5AC3F56C-E7DE-4C83-B16B-32613A35946F}" srcOrd="0" destOrd="0" parTransId="{CD24AE71-0E2C-421E-811A-78C29624ADE0}" sibTransId="{7B9A7CA0-239E-4398-AAF6-7FC97E8C65BC}"/>
    <dgm:cxn modelId="{A7FA8FF2-F373-4C83-932B-130688F5A12C}" type="presOf" srcId="{F97F7B71-4908-4302-88DE-F2EBA79F83D2}" destId="{9A103BA4-E2DB-4A27-A09B-6C71EE56FFAC}" srcOrd="0" destOrd="0" presId="urn:microsoft.com/office/officeart/2008/layout/LinedList"/>
    <dgm:cxn modelId="{74BC7F29-4846-4BAC-A16E-17B243BF7448}" type="presParOf" srcId="{3B67F73A-B27F-41C5-9638-0BE5EB70E858}" destId="{97DF1A62-3456-489B-BAEA-E94CFF6E3099}" srcOrd="0" destOrd="0" presId="urn:microsoft.com/office/officeart/2008/layout/LinedList"/>
    <dgm:cxn modelId="{435961B0-4491-49C7-9D66-5353837B9BA5}" type="presParOf" srcId="{3B67F73A-B27F-41C5-9638-0BE5EB70E858}" destId="{5D3409D0-81BA-4428-AD40-EABC5187B03C}" srcOrd="1" destOrd="0" presId="urn:microsoft.com/office/officeart/2008/layout/LinedList"/>
    <dgm:cxn modelId="{EA6B6200-8CC8-4D90-86AB-E6E39FEFD9CB}" type="presParOf" srcId="{5D3409D0-81BA-4428-AD40-EABC5187B03C}" destId="{F2F063B4-8E1C-42F1-8507-A57179B23172}" srcOrd="0" destOrd="0" presId="urn:microsoft.com/office/officeart/2008/layout/LinedList"/>
    <dgm:cxn modelId="{73571BBC-969A-44F6-A2D1-4C3C54B80779}" type="presParOf" srcId="{5D3409D0-81BA-4428-AD40-EABC5187B03C}" destId="{15725D79-6FC3-42D2-8F58-FC7FDA1EA604}" srcOrd="1" destOrd="0" presId="urn:microsoft.com/office/officeart/2008/layout/LinedList"/>
    <dgm:cxn modelId="{FFC9F126-CE08-407E-B080-35A385A296FB}" type="presParOf" srcId="{3B67F73A-B27F-41C5-9638-0BE5EB70E858}" destId="{FB4DCA69-D9CC-4D77-AB0A-6570CA7A434A}" srcOrd="2" destOrd="0" presId="urn:microsoft.com/office/officeart/2008/layout/LinedList"/>
    <dgm:cxn modelId="{586EE503-78BD-4776-9426-273426F01FF8}" type="presParOf" srcId="{3B67F73A-B27F-41C5-9638-0BE5EB70E858}" destId="{9B0D656E-D7B2-4C58-936B-E2640E400BBE}" srcOrd="3" destOrd="0" presId="urn:microsoft.com/office/officeart/2008/layout/LinedList"/>
    <dgm:cxn modelId="{4BCCE4BC-EA1B-4363-9DD7-5E9AEBF64077}" type="presParOf" srcId="{9B0D656E-D7B2-4C58-936B-E2640E400BBE}" destId="{57FE6CC9-4860-4B21-808D-3BFE3D91B858}" srcOrd="0" destOrd="0" presId="urn:microsoft.com/office/officeart/2008/layout/LinedList"/>
    <dgm:cxn modelId="{ADFDECA0-53A1-4D22-8AA7-63653D1FAB10}" type="presParOf" srcId="{9B0D656E-D7B2-4C58-936B-E2640E400BBE}" destId="{B22AC9EA-DA19-4995-B609-0D7B7267B55B}" srcOrd="1" destOrd="0" presId="urn:microsoft.com/office/officeart/2008/layout/LinedList"/>
    <dgm:cxn modelId="{52E97FD9-F3C3-4DC2-B844-4945C41D8689}" type="presParOf" srcId="{3B67F73A-B27F-41C5-9638-0BE5EB70E858}" destId="{E7899F4F-B083-4E74-BBF6-8D46A52C6905}" srcOrd="4" destOrd="0" presId="urn:microsoft.com/office/officeart/2008/layout/LinedList"/>
    <dgm:cxn modelId="{AB07A47C-E5FF-408F-9433-3E5ACD5B7C59}" type="presParOf" srcId="{3B67F73A-B27F-41C5-9638-0BE5EB70E858}" destId="{2F7A9607-ADB5-4717-9D9E-A52F6E8FF2D2}" srcOrd="5" destOrd="0" presId="urn:microsoft.com/office/officeart/2008/layout/LinedList"/>
    <dgm:cxn modelId="{76E76877-E612-40BD-9076-DCD33CE21677}" type="presParOf" srcId="{2F7A9607-ADB5-4717-9D9E-A52F6E8FF2D2}" destId="{9A103BA4-E2DB-4A27-A09B-6C71EE56FFAC}" srcOrd="0" destOrd="0" presId="urn:microsoft.com/office/officeart/2008/layout/LinedList"/>
    <dgm:cxn modelId="{70E54886-08AA-4CD8-8196-14A8B893F8C5}" type="presParOf" srcId="{2F7A9607-ADB5-4717-9D9E-A52F6E8FF2D2}" destId="{9CE8213B-BE50-48F6-B0E7-3BF7E8A41F2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49B225-A202-4E74-BFCA-78EBAD0D31EF}"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0923DE1F-5529-460F-A31F-FE0E4C5A0541}">
      <dgm:prSet/>
      <dgm:spPr/>
      <dgm:t>
        <a:bodyPr/>
        <a:lstStyle/>
        <a:p>
          <a:r>
            <a:rPr lang="ru-RU" b="1" dirty="0"/>
            <a:t>ДОПОЛНИТЕЛЬНОЕ ОБРАЗОВАНИЕ ДЕТЕЙ </a:t>
          </a:r>
          <a:endParaRPr lang="ru-RU" dirty="0"/>
        </a:p>
      </dgm:t>
    </dgm:pt>
    <dgm:pt modelId="{7D99C3D5-37F1-4BA5-BCF1-23200D9EB3DB}" type="parTrans" cxnId="{E2542F40-B59D-42A1-B690-97F313CC5371}">
      <dgm:prSet/>
      <dgm:spPr/>
      <dgm:t>
        <a:bodyPr/>
        <a:lstStyle/>
        <a:p>
          <a:endParaRPr lang="ru-RU"/>
        </a:p>
      </dgm:t>
    </dgm:pt>
    <dgm:pt modelId="{3B4B6126-C2F3-454E-8257-392CB9A12AFD}" type="sibTrans" cxnId="{E2542F40-B59D-42A1-B690-97F313CC5371}">
      <dgm:prSet/>
      <dgm:spPr/>
      <dgm:t>
        <a:bodyPr/>
        <a:lstStyle/>
        <a:p>
          <a:endParaRPr lang="ru-RU"/>
        </a:p>
      </dgm:t>
    </dgm:pt>
    <dgm:pt modelId="{4C0C371C-E9A6-4A95-A342-D77A58316D42}">
      <dgm:prSet/>
      <dgm:spPr/>
      <dgm:t>
        <a:bodyPr/>
        <a:lstStyle/>
        <a:p>
          <a:r>
            <a:rPr lang="ru-RU" dirty="0"/>
            <a:t>Дополнительная общеобразовательная общеразвивающая программа художественной направленности</a:t>
          </a:r>
        </a:p>
      </dgm:t>
    </dgm:pt>
    <dgm:pt modelId="{D98CC3D1-3818-4610-9D11-A28F66A3D326}" type="parTrans" cxnId="{1CD88FF4-3F92-495A-879D-DFFC3F074E48}">
      <dgm:prSet/>
      <dgm:spPr/>
      <dgm:t>
        <a:bodyPr/>
        <a:lstStyle/>
        <a:p>
          <a:endParaRPr lang="ru-RU"/>
        </a:p>
      </dgm:t>
    </dgm:pt>
    <dgm:pt modelId="{5E6C4689-E710-47ED-A378-BD112CD611C3}" type="sibTrans" cxnId="{1CD88FF4-3F92-495A-879D-DFFC3F074E48}">
      <dgm:prSet/>
      <dgm:spPr/>
      <dgm:t>
        <a:bodyPr/>
        <a:lstStyle/>
        <a:p>
          <a:endParaRPr lang="ru-RU"/>
        </a:p>
      </dgm:t>
    </dgm:pt>
    <dgm:pt modelId="{475172C0-1E7E-4EC5-866C-E0B7B4D74C10}">
      <dgm:prSet/>
      <dgm:spPr/>
      <dgm:t>
        <a:bodyPr/>
        <a:lstStyle/>
        <a:p>
          <a:r>
            <a:rPr lang="ru-RU" dirty="0"/>
            <a:t>Дополнительная общеобразовательная общеразвивающая программа художественной направленности </a:t>
          </a:r>
          <a:r>
            <a:rPr lang="ru-RU" b="1" dirty="0"/>
            <a:t>в сетевой форме </a:t>
          </a:r>
          <a:r>
            <a:rPr lang="ru-RU" dirty="0"/>
            <a:t>(</a:t>
          </a:r>
          <a:r>
            <a:rPr lang="ru-RU" dirty="0" err="1"/>
            <a:t>школа+образовательная</a:t>
          </a:r>
          <a:r>
            <a:rPr lang="ru-RU" dirty="0"/>
            <a:t> организация-участник или организация, обладающая ресурсами)</a:t>
          </a:r>
        </a:p>
      </dgm:t>
    </dgm:pt>
    <dgm:pt modelId="{4B62BE32-1671-43CD-99AB-1186403E64AF}" type="parTrans" cxnId="{5FE7DC25-A25F-467B-ADE9-8F5F2D809394}">
      <dgm:prSet/>
      <dgm:spPr/>
      <dgm:t>
        <a:bodyPr/>
        <a:lstStyle/>
        <a:p>
          <a:endParaRPr lang="ru-RU"/>
        </a:p>
      </dgm:t>
    </dgm:pt>
    <dgm:pt modelId="{636BD672-04EB-4FA7-8110-3209CB0DF162}" type="sibTrans" cxnId="{5FE7DC25-A25F-467B-ADE9-8F5F2D809394}">
      <dgm:prSet/>
      <dgm:spPr/>
      <dgm:t>
        <a:bodyPr/>
        <a:lstStyle/>
        <a:p>
          <a:endParaRPr lang="ru-RU"/>
        </a:p>
      </dgm:t>
    </dgm:pt>
    <dgm:pt modelId="{F7D35914-CF4A-472C-B2BF-42E9409A444A}">
      <dgm:prSet/>
      <dgm:spPr/>
      <dgm:t>
        <a:bodyPr/>
        <a:lstStyle/>
        <a:p>
          <a:r>
            <a:rPr lang="ru-RU" dirty="0"/>
            <a:t>Адаптированная дополнительная общеобразовательная общеразвивающая программа художественной направленности для детей-инвалидов </a:t>
          </a:r>
        </a:p>
      </dgm:t>
    </dgm:pt>
    <dgm:pt modelId="{612A7E18-75CE-4263-B79C-2FC2245D9FED}" type="parTrans" cxnId="{F202B11C-6417-45FA-890C-C33926E333E9}">
      <dgm:prSet/>
      <dgm:spPr/>
      <dgm:t>
        <a:bodyPr/>
        <a:lstStyle/>
        <a:p>
          <a:endParaRPr lang="ru-RU"/>
        </a:p>
      </dgm:t>
    </dgm:pt>
    <dgm:pt modelId="{62AD6805-1339-4382-B726-A2125E5243FD}" type="sibTrans" cxnId="{F202B11C-6417-45FA-890C-C33926E333E9}">
      <dgm:prSet/>
      <dgm:spPr/>
      <dgm:t>
        <a:bodyPr/>
        <a:lstStyle/>
        <a:p>
          <a:endParaRPr lang="ru-RU"/>
        </a:p>
      </dgm:t>
    </dgm:pt>
    <dgm:pt modelId="{70A836A3-BC5E-4A13-946E-3331BEBB6281}" type="pres">
      <dgm:prSet presAssocID="{6449B225-A202-4E74-BFCA-78EBAD0D31EF}" presName="linear" presStyleCnt="0">
        <dgm:presLayoutVars>
          <dgm:animLvl val="lvl"/>
          <dgm:resizeHandles val="exact"/>
        </dgm:presLayoutVars>
      </dgm:prSet>
      <dgm:spPr/>
    </dgm:pt>
    <dgm:pt modelId="{5ACC49CF-8AC8-4060-821E-70D4F48541C4}" type="pres">
      <dgm:prSet presAssocID="{0923DE1F-5529-460F-A31F-FE0E4C5A0541}" presName="parentText" presStyleLbl="node1" presStyleIdx="0" presStyleCnt="1">
        <dgm:presLayoutVars>
          <dgm:chMax val="0"/>
          <dgm:bulletEnabled val="1"/>
        </dgm:presLayoutVars>
      </dgm:prSet>
      <dgm:spPr/>
    </dgm:pt>
    <dgm:pt modelId="{A5B7013F-1678-4127-B7B7-29DB01CC953E}" type="pres">
      <dgm:prSet presAssocID="{0923DE1F-5529-460F-A31F-FE0E4C5A0541}" presName="childText" presStyleLbl="revTx" presStyleIdx="0" presStyleCnt="1">
        <dgm:presLayoutVars>
          <dgm:bulletEnabled val="1"/>
        </dgm:presLayoutVars>
      </dgm:prSet>
      <dgm:spPr/>
    </dgm:pt>
  </dgm:ptLst>
  <dgm:cxnLst>
    <dgm:cxn modelId="{D9558A1C-6914-4F76-8E5E-C65D0AD3E47C}" type="presOf" srcId="{475172C0-1E7E-4EC5-866C-E0B7B4D74C10}" destId="{A5B7013F-1678-4127-B7B7-29DB01CC953E}" srcOrd="0" destOrd="1" presId="urn:microsoft.com/office/officeart/2005/8/layout/vList2"/>
    <dgm:cxn modelId="{F202B11C-6417-45FA-890C-C33926E333E9}" srcId="{0923DE1F-5529-460F-A31F-FE0E4C5A0541}" destId="{F7D35914-CF4A-472C-B2BF-42E9409A444A}" srcOrd="2" destOrd="0" parTransId="{612A7E18-75CE-4263-B79C-2FC2245D9FED}" sibTransId="{62AD6805-1339-4382-B726-A2125E5243FD}"/>
    <dgm:cxn modelId="{5FE7DC25-A25F-467B-ADE9-8F5F2D809394}" srcId="{0923DE1F-5529-460F-A31F-FE0E4C5A0541}" destId="{475172C0-1E7E-4EC5-866C-E0B7B4D74C10}" srcOrd="1" destOrd="0" parTransId="{4B62BE32-1671-43CD-99AB-1186403E64AF}" sibTransId="{636BD672-04EB-4FA7-8110-3209CB0DF162}"/>
    <dgm:cxn modelId="{E2542F40-B59D-42A1-B690-97F313CC5371}" srcId="{6449B225-A202-4E74-BFCA-78EBAD0D31EF}" destId="{0923DE1F-5529-460F-A31F-FE0E4C5A0541}" srcOrd="0" destOrd="0" parTransId="{7D99C3D5-37F1-4BA5-BCF1-23200D9EB3DB}" sibTransId="{3B4B6126-C2F3-454E-8257-392CB9A12AFD}"/>
    <dgm:cxn modelId="{3797BB63-AC17-4D1B-8A8C-357587112B90}" type="presOf" srcId="{0923DE1F-5529-460F-A31F-FE0E4C5A0541}" destId="{5ACC49CF-8AC8-4060-821E-70D4F48541C4}" srcOrd="0" destOrd="0" presId="urn:microsoft.com/office/officeart/2005/8/layout/vList2"/>
    <dgm:cxn modelId="{DD1DE745-87E4-4627-B5C1-CD550E6BB8A3}" type="presOf" srcId="{4C0C371C-E9A6-4A95-A342-D77A58316D42}" destId="{A5B7013F-1678-4127-B7B7-29DB01CC953E}" srcOrd="0" destOrd="0" presId="urn:microsoft.com/office/officeart/2005/8/layout/vList2"/>
    <dgm:cxn modelId="{CA1B6D6E-DC70-44E6-B27D-BA30E0E0EB8B}" type="presOf" srcId="{6449B225-A202-4E74-BFCA-78EBAD0D31EF}" destId="{70A836A3-BC5E-4A13-946E-3331BEBB6281}" srcOrd="0" destOrd="0" presId="urn:microsoft.com/office/officeart/2005/8/layout/vList2"/>
    <dgm:cxn modelId="{DCA99287-3D94-494F-9688-5276FD1012A4}" type="presOf" srcId="{F7D35914-CF4A-472C-B2BF-42E9409A444A}" destId="{A5B7013F-1678-4127-B7B7-29DB01CC953E}" srcOrd="0" destOrd="2" presId="urn:microsoft.com/office/officeart/2005/8/layout/vList2"/>
    <dgm:cxn modelId="{1CD88FF4-3F92-495A-879D-DFFC3F074E48}" srcId="{0923DE1F-5529-460F-A31F-FE0E4C5A0541}" destId="{4C0C371C-E9A6-4A95-A342-D77A58316D42}" srcOrd="0" destOrd="0" parTransId="{D98CC3D1-3818-4610-9D11-A28F66A3D326}" sibTransId="{5E6C4689-E710-47ED-A378-BD112CD611C3}"/>
    <dgm:cxn modelId="{5CC1567D-E1DC-4A06-ADE9-595093B74015}" type="presParOf" srcId="{70A836A3-BC5E-4A13-946E-3331BEBB6281}" destId="{5ACC49CF-8AC8-4060-821E-70D4F48541C4}" srcOrd="0" destOrd="0" presId="urn:microsoft.com/office/officeart/2005/8/layout/vList2"/>
    <dgm:cxn modelId="{06470378-6F03-4D11-9979-86B5287932BF}" type="presParOf" srcId="{70A836A3-BC5E-4A13-946E-3331BEBB6281}" destId="{A5B7013F-1678-4127-B7B7-29DB01CC953E}"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0B6B5F-0BC6-437D-880E-3721F477A142}"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2FE48102-E506-45CC-8B56-EE00BE794812}">
      <dgm:prSet/>
      <dgm:spPr/>
      <dgm:t>
        <a:bodyPr/>
        <a:lstStyle/>
        <a:p>
          <a:r>
            <a:rPr lang="ru-RU"/>
            <a:t>Педагог </a:t>
          </a:r>
          <a:endParaRPr lang="en-US"/>
        </a:p>
      </dgm:t>
    </dgm:pt>
    <dgm:pt modelId="{87CC3DC4-987E-4F81-BE86-3E12DAD470AE}" type="parTrans" cxnId="{678CC11D-3393-4F22-B13C-E65693A89892}">
      <dgm:prSet/>
      <dgm:spPr/>
      <dgm:t>
        <a:bodyPr/>
        <a:lstStyle/>
        <a:p>
          <a:endParaRPr lang="en-US"/>
        </a:p>
      </dgm:t>
    </dgm:pt>
    <dgm:pt modelId="{20A0E6B4-6B32-415B-91A0-199438917B3A}" type="sibTrans" cxnId="{678CC11D-3393-4F22-B13C-E65693A89892}">
      <dgm:prSet/>
      <dgm:spPr/>
      <dgm:t>
        <a:bodyPr/>
        <a:lstStyle/>
        <a:p>
          <a:endParaRPr lang="en-US"/>
        </a:p>
      </dgm:t>
    </dgm:pt>
    <dgm:pt modelId="{CD371FFA-1E3E-48FD-A513-FFC75D32F137}">
      <dgm:prSet/>
      <dgm:spPr/>
      <dgm:t>
        <a:bodyPr/>
        <a:lstStyle/>
        <a:p>
          <a:r>
            <a:rPr lang="ru-RU"/>
            <a:t>Режиссер </a:t>
          </a:r>
          <a:endParaRPr lang="en-US"/>
        </a:p>
      </dgm:t>
    </dgm:pt>
    <dgm:pt modelId="{BB704144-B24D-495B-AE0F-B28490B37214}" type="parTrans" cxnId="{4C79319F-2578-47D2-8D47-25663435946C}">
      <dgm:prSet/>
      <dgm:spPr/>
      <dgm:t>
        <a:bodyPr/>
        <a:lstStyle/>
        <a:p>
          <a:endParaRPr lang="en-US"/>
        </a:p>
      </dgm:t>
    </dgm:pt>
    <dgm:pt modelId="{A5707D46-43AD-438B-91AA-F4E3F846B752}" type="sibTrans" cxnId="{4C79319F-2578-47D2-8D47-25663435946C}">
      <dgm:prSet/>
      <dgm:spPr/>
      <dgm:t>
        <a:bodyPr/>
        <a:lstStyle/>
        <a:p>
          <a:endParaRPr lang="en-US"/>
        </a:p>
      </dgm:t>
    </dgm:pt>
    <dgm:pt modelId="{88B76EE6-5FDC-4034-B1FD-9268B8737DE8}">
      <dgm:prSet/>
      <dgm:spPr/>
      <dgm:t>
        <a:bodyPr/>
        <a:lstStyle/>
        <a:p>
          <a:r>
            <a:rPr lang="ru-RU"/>
            <a:t>Дети </a:t>
          </a:r>
          <a:endParaRPr lang="en-US"/>
        </a:p>
      </dgm:t>
    </dgm:pt>
    <dgm:pt modelId="{10D2B4CB-7BF0-4B4E-8195-648BF6B2FE56}" type="parTrans" cxnId="{B198C4E4-0E21-48B7-AA93-0A39C3372C8E}">
      <dgm:prSet/>
      <dgm:spPr/>
      <dgm:t>
        <a:bodyPr/>
        <a:lstStyle/>
        <a:p>
          <a:endParaRPr lang="en-US"/>
        </a:p>
      </dgm:t>
    </dgm:pt>
    <dgm:pt modelId="{9C5B577A-F323-473F-9CBF-5DA87CAD1545}" type="sibTrans" cxnId="{B198C4E4-0E21-48B7-AA93-0A39C3372C8E}">
      <dgm:prSet/>
      <dgm:spPr/>
      <dgm:t>
        <a:bodyPr/>
        <a:lstStyle/>
        <a:p>
          <a:endParaRPr lang="en-US"/>
        </a:p>
      </dgm:t>
    </dgm:pt>
    <dgm:pt modelId="{119A3573-06CB-4136-979E-19A4205B132D}">
      <dgm:prSet/>
      <dgm:spPr/>
      <dgm:t>
        <a:bodyPr/>
        <a:lstStyle/>
        <a:p>
          <a:r>
            <a:rPr lang="ru-RU" dirty="0"/>
            <a:t>Образовательная программа</a:t>
          </a:r>
          <a:endParaRPr lang="en-US" dirty="0"/>
        </a:p>
      </dgm:t>
    </dgm:pt>
    <dgm:pt modelId="{5DF9B29C-62A6-4CB6-8918-0C6C980B4554}" type="parTrans" cxnId="{1EDCCF93-0BDD-4C69-931E-C28EE77EEB7C}">
      <dgm:prSet/>
      <dgm:spPr/>
      <dgm:t>
        <a:bodyPr/>
        <a:lstStyle/>
        <a:p>
          <a:endParaRPr lang="en-US"/>
        </a:p>
      </dgm:t>
    </dgm:pt>
    <dgm:pt modelId="{1E76ED3E-E458-46AF-8AC3-E307FEA47D21}" type="sibTrans" cxnId="{1EDCCF93-0BDD-4C69-931E-C28EE77EEB7C}">
      <dgm:prSet/>
      <dgm:spPr/>
      <dgm:t>
        <a:bodyPr/>
        <a:lstStyle/>
        <a:p>
          <a:endParaRPr lang="en-US"/>
        </a:p>
      </dgm:t>
    </dgm:pt>
    <dgm:pt modelId="{EFE48ECD-21A4-4D5D-A35E-DA90B344F8E8}">
      <dgm:prSet/>
      <dgm:spPr/>
      <dgm:t>
        <a:bodyPr/>
        <a:lstStyle/>
        <a:p>
          <a:r>
            <a:rPr lang="ru-RU"/>
            <a:t>Репертуар </a:t>
          </a:r>
          <a:endParaRPr lang="en-US"/>
        </a:p>
      </dgm:t>
    </dgm:pt>
    <dgm:pt modelId="{FB19A71E-FECD-456D-BD93-CBC30B25A78C}" type="parTrans" cxnId="{84319C84-FC66-4FED-8DFE-75E0A01FBB40}">
      <dgm:prSet/>
      <dgm:spPr/>
      <dgm:t>
        <a:bodyPr/>
        <a:lstStyle/>
        <a:p>
          <a:endParaRPr lang="en-US"/>
        </a:p>
      </dgm:t>
    </dgm:pt>
    <dgm:pt modelId="{807DB1E7-9B69-4F28-AF95-168817211D87}" type="sibTrans" cxnId="{84319C84-FC66-4FED-8DFE-75E0A01FBB40}">
      <dgm:prSet/>
      <dgm:spPr/>
      <dgm:t>
        <a:bodyPr/>
        <a:lstStyle/>
        <a:p>
          <a:endParaRPr lang="en-US"/>
        </a:p>
      </dgm:t>
    </dgm:pt>
    <dgm:pt modelId="{A917EB6F-BA64-45B9-9932-4CAEB4FC106D}">
      <dgm:prSet/>
      <dgm:spPr/>
      <dgm:t>
        <a:bodyPr/>
        <a:lstStyle/>
        <a:p>
          <a:r>
            <a:rPr lang="ru-RU"/>
            <a:t>Сцена </a:t>
          </a:r>
          <a:endParaRPr lang="en-US"/>
        </a:p>
      </dgm:t>
    </dgm:pt>
    <dgm:pt modelId="{04DEE7E5-C0D4-4500-AA9B-7A2099BAA5AB}" type="parTrans" cxnId="{AF168D48-8A3D-45BF-BC08-693CD4B118F8}">
      <dgm:prSet/>
      <dgm:spPr/>
      <dgm:t>
        <a:bodyPr/>
        <a:lstStyle/>
        <a:p>
          <a:endParaRPr lang="en-US"/>
        </a:p>
      </dgm:t>
    </dgm:pt>
    <dgm:pt modelId="{29FD6614-67F2-401F-8BAC-FD810EA100E3}" type="sibTrans" cxnId="{AF168D48-8A3D-45BF-BC08-693CD4B118F8}">
      <dgm:prSet/>
      <dgm:spPr/>
      <dgm:t>
        <a:bodyPr/>
        <a:lstStyle/>
        <a:p>
          <a:endParaRPr lang="en-US"/>
        </a:p>
      </dgm:t>
    </dgm:pt>
    <dgm:pt modelId="{30CEE678-1831-4D44-94A1-49DAD3E701F2}">
      <dgm:prSet/>
      <dgm:spPr/>
      <dgm:t>
        <a:bodyPr/>
        <a:lstStyle/>
        <a:p>
          <a:r>
            <a:rPr lang="ru-RU"/>
            <a:t>Зрители </a:t>
          </a:r>
          <a:endParaRPr lang="en-US"/>
        </a:p>
      </dgm:t>
    </dgm:pt>
    <dgm:pt modelId="{E8D3DE23-821D-47DE-A600-AF3543F35026}" type="parTrans" cxnId="{B3687F4F-4800-428E-AFF3-0149B39FEF85}">
      <dgm:prSet/>
      <dgm:spPr/>
      <dgm:t>
        <a:bodyPr/>
        <a:lstStyle/>
        <a:p>
          <a:endParaRPr lang="en-US"/>
        </a:p>
      </dgm:t>
    </dgm:pt>
    <dgm:pt modelId="{540A407F-C9D0-4FDE-82D2-CF2F73BC8AC4}" type="sibTrans" cxnId="{B3687F4F-4800-428E-AFF3-0149B39FEF85}">
      <dgm:prSet/>
      <dgm:spPr/>
      <dgm:t>
        <a:bodyPr/>
        <a:lstStyle/>
        <a:p>
          <a:endParaRPr lang="en-US"/>
        </a:p>
      </dgm:t>
    </dgm:pt>
    <dgm:pt modelId="{08AF24F4-6645-43B0-83B6-F64849305455}">
      <dgm:prSet/>
      <dgm:spPr/>
      <dgm:t>
        <a:bodyPr/>
        <a:lstStyle/>
        <a:p>
          <a:r>
            <a:rPr lang="ru-RU"/>
            <a:t>Родители </a:t>
          </a:r>
          <a:endParaRPr lang="en-US"/>
        </a:p>
      </dgm:t>
    </dgm:pt>
    <dgm:pt modelId="{21E5D8E6-FDA0-458E-AB58-0322BCA696F3}" type="parTrans" cxnId="{DB3FE629-230C-41F9-9E6C-D1105B27FD55}">
      <dgm:prSet/>
      <dgm:spPr/>
      <dgm:t>
        <a:bodyPr/>
        <a:lstStyle/>
        <a:p>
          <a:endParaRPr lang="en-US"/>
        </a:p>
      </dgm:t>
    </dgm:pt>
    <dgm:pt modelId="{AFBAA1B0-64CE-4C69-9F4A-FCABD6F20975}" type="sibTrans" cxnId="{DB3FE629-230C-41F9-9E6C-D1105B27FD55}">
      <dgm:prSet/>
      <dgm:spPr/>
      <dgm:t>
        <a:bodyPr/>
        <a:lstStyle/>
        <a:p>
          <a:endParaRPr lang="en-US"/>
        </a:p>
      </dgm:t>
    </dgm:pt>
    <dgm:pt modelId="{1C135FE1-4ECD-4979-8008-E1572D2CD39D}" type="pres">
      <dgm:prSet presAssocID="{D90B6B5F-0BC6-437D-880E-3721F477A142}" presName="linear" presStyleCnt="0">
        <dgm:presLayoutVars>
          <dgm:animLvl val="lvl"/>
          <dgm:resizeHandles val="exact"/>
        </dgm:presLayoutVars>
      </dgm:prSet>
      <dgm:spPr/>
    </dgm:pt>
    <dgm:pt modelId="{4DB2FA12-5ED0-4A16-9967-D45CD3B7148A}" type="pres">
      <dgm:prSet presAssocID="{2FE48102-E506-45CC-8B56-EE00BE794812}" presName="parentText" presStyleLbl="node1" presStyleIdx="0" presStyleCnt="8">
        <dgm:presLayoutVars>
          <dgm:chMax val="0"/>
          <dgm:bulletEnabled val="1"/>
        </dgm:presLayoutVars>
      </dgm:prSet>
      <dgm:spPr/>
    </dgm:pt>
    <dgm:pt modelId="{D2F6AEC5-69C4-4C50-BD5A-3384ABD3ED4F}" type="pres">
      <dgm:prSet presAssocID="{20A0E6B4-6B32-415B-91A0-199438917B3A}" presName="spacer" presStyleCnt="0"/>
      <dgm:spPr/>
    </dgm:pt>
    <dgm:pt modelId="{7D460936-70D2-4FE5-8F9F-A138145A9B82}" type="pres">
      <dgm:prSet presAssocID="{CD371FFA-1E3E-48FD-A513-FFC75D32F137}" presName="parentText" presStyleLbl="node1" presStyleIdx="1" presStyleCnt="8">
        <dgm:presLayoutVars>
          <dgm:chMax val="0"/>
          <dgm:bulletEnabled val="1"/>
        </dgm:presLayoutVars>
      </dgm:prSet>
      <dgm:spPr/>
    </dgm:pt>
    <dgm:pt modelId="{D19EE587-8A46-4391-A5CA-4560C441E4EC}" type="pres">
      <dgm:prSet presAssocID="{A5707D46-43AD-438B-91AA-F4E3F846B752}" presName="spacer" presStyleCnt="0"/>
      <dgm:spPr/>
    </dgm:pt>
    <dgm:pt modelId="{FB695C2A-FD04-454E-9AE4-57EE87C53826}" type="pres">
      <dgm:prSet presAssocID="{88B76EE6-5FDC-4034-B1FD-9268B8737DE8}" presName="parentText" presStyleLbl="node1" presStyleIdx="2" presStyleCnt="8">
        <dgm:presLayoutVars>
          <dgm:chMax val="0"/>
          <dgm:bulletEnabled val="1"/>
        </dgm:presLayoutVars>
      </dgm:prSet>
      <dgm:spPr/>
    </dgm:pt>
    <dgm:pt modelId="{29DD2B8F-4975-4248-B062-1804CFE7B526}" type="pres">
      <dgm:prSet presAssocID="{9C5B577A-F323-473F-9CBF-5DA87CAD1545}" presName="spacer" presStyleCnt="0"/>
      <dgm:spPr/>
    </dgm:pt>
    <dgm:pt modelId="{A85EEF89-B3F3-4D1C-BD9F-94217DC5487F}" type="pres">
      <dgm:prSet presAssocID="{119A3573-06CB-4136-979E-19A4205B132D}" presName="parentText" presStyleLbl="node1" presStyleIdx="3" presStyleCnt="8">
        <dgm:presLayoutVars>
          <dgm:chMax val="0"/>
          <dgm:bulletEnabled val="1"/>
        </dgm:presLayoutVars>
      </dgm:prSet>
      <dgm:spPr/>
    </dgm:pt>
    <dgm:pt modelId="{084AC74D-F9D2-4E94-AC44-27ADE53FA234}" type="pres">
      <dgm:prSet presAssocID="{1E76ED3E-E458-46AF-8AC3-E307FEA47D21}" presName="spacer" presStyleCnt="0"/>
      <dgm:spPr/>
    </dgm:pt>
    <dgm:pt modelId="{E9AA83D1-2CA6-4444-8F6B-C26D8C08D6A0}" type="pres">
      <dgm:prSet presAssocID="{EFE48ECD-21A4-4D5D-A35E-DA90B344F8E8}" presName="parentText" presStyleLbl="node1" presStyleIdx="4" presStyleCnt="8">
        <dgm:presLayoutVars>
          <dgm:chMax val="0"/>
          <dgm:bulletEnabled val="1"/>
        </dgm:presLayoutVars>
      </dgm:prSet>
      <dgm:spPr/>
    </dgm:pt>
    <dgm:pt modelId="{63AF80E5-8F37-409A-B04C-8B1669E34829}" type="pres">
      <dgm:prSet presAssocID="{807DB1E7-9B69-4F28-AF95-168817211D87}" presName="spacer" presStyleCnt="0"/>
      <dgm:spPr/>
    </dgm:pt>
    <dgm:pt modelId="{51CDAEDC-6757-4BF8-9176-C7C9A9514E82}" type="pres">
      <dgm:prSet presAssocID="{A917EB6F-BA64-45B9-9932-4CAEB4FC106D}" presName="parentText" presStyleLbl="node1" presStyleIdx="5" presStyleCnt="8">
        <dgm:presLayoutVars>
          <dgm:chMax val="0"/>
          <dgm:bulletEnabled val="1"/>
        </dgm:presLayoutVars>
      </dgm:prSet>
      <dgm:spPr/>
    </dgm:pt>
    <dgm:pt modelId="{EDCBEBBC-757E-4561-94A9-FEE7CEE469D7}" type="pres">
      <dgm:prSet presAssocID="{29FD6614-67F2-401F-8BAC-FD810EA100E3}" presName="spacer" presStyleCnt="0"/>
      <dgm:spPr/>
    </dgm:pt>
    <dgm:pt modelId="{2AE021F0-8966-43D8-9CBE-969A3DE5820F}" type="pres">
      <dgm:prSet presAssocID="{30CEE678-1831-4D44-94A1-49DAD3E701F2}" presName="parentText" presStyleLbl="node1" presStyleIdx="6" presStyleCnt="8">
        <dgm:presLayoutVars>
          <dgm:chMax val="0"/>
          <dgm:bulletEnabled val="1"/>
        </dgm:presLayoutVars>
      </dgm:prSet>
      <dgm:spPr/>
    </dgm:pt>
    <dgm:pt modelId="{93B3BB0A-6557-48B4-85E7-7FCCCEDA3C7E}" type="pres">
      <dgm:prSet presAssocID="{540A407F-C9D0-4FDE-82D2-CF2F73BC8AC4}" presName="spacer" presStyleCnt="0"/>
      <dgm:spPr/>
    </dgm:pt>
    <dgm:pt modelId="{F02BDC66-FE8E-4591-B3A6-B9816606A5A4}" type="pres">
      <dgm:prSet presAssocID="{08AF24F4-6645-43B0-83B6-F64849305455}" presName="parentText" presStyleLbl="node1" presStyleIdx="7" presStyleCnt="8">
        <dgm:presLayoutVars>
          <dgm:chMax val="0"/>
          <dgm:bulletEnabled val="1"/>
        </dgm:presLayoutVars>
      </dgm:prSet>
      <dgm:spPr/>
    </dgm:pt>
  </dgm:ptLst>
  <dgm:cxnLst>
    <dgm:cxn modelId="{B431CB08-8D38-49FE-86AF-562563615536}" type="presOf" srcId="{EFE48ECD-21A4-4D5D-A35E-DA90B344F8E8}" destId="{E9AA83D1-2CA6-4444-8F6B-C26D8C08D6A0}" srcOrd="0" destOrd="0" presId="urn:microsoft.com/office/officeart/2005/8/layout/vList2"/>
    <dgm:cxn modelId="{678CC11D-3393-4F22-B13C-E65693A89892}" srcId="{D90B6B5F-0BC6-437D-880E-3721F477A142}" destId="{2FE48102-E506-45CC-8B56-EE00BE794812}" srcOrd="0" destOrd="0" parTransId="{87CC3DC4-987E-4F81-BE86-3E12DAD470AE}" sibTransId="{20A0E6B4-6B32-415B-91A0-199438917B3A}"/>
    <dgm:cxn modelId="{DB3FE629-230C-41F9-9E6C-D1105B27FD55}" srcId="{D90B6B5F-0BC6-437D-880E-3721F477A142}" destId="{08AF24F4-6645-43B0-83B6-F64849305455}" srcOrd="7" destOrd="0" parTransId="{21E5D8E6-FDA0-458E-AB58-0322BCA696F3}" sibTransId="{AFBAA1B0-64CE-4C69-9F4A-FCABD6F20975}"/>
    <dgm:cxn modelId="{312D4234-21FA-4B06-AEEC-C19962998D72}" type="presOf" srcId="{CD371FFA-1E3E-48FD-A513-FFC75D32F137}" destId="{7D460936-70D2-4FE5-8F9F-A138145A9B82}" srcOrd="0" destOrd="0" presId="urn:microsoft.com/office/officeart/2005/8/layout/vList2"/>
    <dgm:cxn modelId="{608A0242-BFF0-4D0E-8079-A7E99267F214}" type="presOf" srcId="{88B76EE6-5FDC-4034-B1FD-9268B8737DE8}" destId="{FB695C2A-FD04-454E-9AE4-57EE87C53826}" srcOrd="0" destOrd="0" presId="urn:microsoft.com/office/officeart/2005/8/layout/vList2"/>
    <dgm:cxn modelId="{AF168D48-8A3D-45BF-BC08-693CD4B118F8}" srcId="{D90B6B5F-0BC6-437D-880E-3721F477A142}" destId="{A917EB6F-BA64-45B9-9932-4CAEB4FC106D}" srcOrd="5" destOrd="0" parTransId="{04DEE7E5-C0D4-4500-AA9B-7A2099BAA5AB}" sibTransId="{29FD6614-67F2-401F-8BAC-FD810EA100E3}"/>
    <dgm:cxn modelId="{B3687F4F-4800-428E-AFF3-0149B39FEF85}" srcId="{D90B6B5F-0BC6-437D-880E-3721F477A142}" destId="{30CEE678-1831-4D44-94A1-49DAD3E701F2}" srcOrd="6" destOrd="0" parTransId="{E8D3DE23-821D-47DE-A600-AF3543F35026}" sibTransId="{540A407F-C9D0-4FDE-82D2-CF2F73BC8AC4}"/>
    <dgm:cxn modelId="{11267073-90CF-40EE-9498-D23B610B1243}" type="presOf" srcId="{D90B6B5F-0BC6-437D-880E-3721F477A142}" destId="{1C135FE1-4ECD-4979-8008-E1572D2CD39D}" srcOrd="0" destOrd="0" presId="urn:microsoft.com/office/officeart/2005/8/layout/vList2"/>
    <dgm:cxn modelId="{EF6BA873-0CA8-484B-8B63-A8931CDFA2BD}" type="presOf" srcId="{08AF24F4-6645-43B0-83B6-F64849305455}" destId="{F02BDC66-FE8E-4591-B3A6-B9816606A5A4}" srcOrd="0" destOrd="0" presId="urn:microsoft.com/office/officeart/2005/8/layout/vList2"/>
    <dgm:cxn modelId="{84319C84-FC66-4FED-8DFE-75E0A01FBB40}" srcId="{D90B6B5F-0BC6-437D-880E-3721F477A142}" destId="{EFE48ECD-21A4-4D5D-A35E-DA90B344F8E8}" srcOrd="4" destOrd="0" parTransId="{FB19A71E-FECD-456D-BD93-CBC30B25A78C}" sibTransId="{807DB1E7-9B69-4F28-AF95-168817211D87}"/>
    <dgm:cxn modelId="{1EDCCF93-0BDD-4C69-931E-C28EE77EEB7C}" srcId="{D90B6B5F-0BC6-437D-880E-3721F477A142}" destId="{119A3573-06CB-4136-979E-19A4205B132D}" srcOrd="3" destOrd="0" parTransId="{5DF9B29C-62A6-4CB6-8918-0C6C980B4554}" sibTransId="{1E76ED3E-E458-46AF-8AC3-E307FEA47D21}"/>
    <dgm:cxn modelId="{4C79319F-2578-47D2-8D47-25663435946C}" srcId="{D90B6B5F-0BC6-437D-880E-3721F477A142}" destId="{CD371FFA-1E3E-48FD-A513-FFC75D32F137}" srcOrd="1" destOrd="0" parTransId="{BB704144-B24D-495B-AE0F-B28490B37214}" sibTransId="{A5707D46-43AD-438B-91AA-F4E3F846B752}"/>
    <dgm:cxn modelId="{7B707BBA-29C8-4035-8B4C-77CA72166E56}" type="presOf" srcId="{A917EB6F-BA64-45B9-9932-4CAEB4FC106D}" destId="{51CDAEDC-6757-4BF8-9176-C7C9A9514E82}" srcOrd="0" destOrd="0" presId="urn:microsoft.com/office/officeart/2005/8/layout/vList2"/>
    <dgm:cxn modelId="{296C44C7-1816-4697-B7C9-8A367200FDA2}" type="presOf" srcId="{30CEE678-1831-4D44-94A1-49DAD3E701F2}" destId="{2AE021F0-8966-43D8-9CBE-969A3DE5820F}" srcOrd="0" destOrd="0" presId="urn:microsoft.com/office/officeart/2005/8/layout/vList2"/>
    <dgm:cxn modelId="{B8E14DC7-4CCF-4207-8C4C-35455250BE2F}" type="presOf" srcId="{119A3573-06CB-4136-979E-19A4205B132D}" destId="{A85EEF89-B3F3-4D1C-BD9F-94217DC5487F}" srcOrd="0" destOrd="0" presId="urn:microsoft.com/office/officeart/2005/8/layout/vList2"/>
    <dgm:cxn modelId="{94E26FD3-6448-4BCD-9AA2-E134FAC4F510}" type="presOf" srcId="{2FE48102-E506-45CC-8B56-EE00BE794812}" destId="{4DB2FA12-5ED0-4A16-9967-D45CD3B7148A}" srcOrd="0" destOrd="0" presId="urn:microsoft.com/office/officeart/2005/8/layout/vList2"/>
    <dgm:cxn modelId="{B198C4E4-0E21-48B7-AA93-0A39C3372C8E}" srcId="{D90B6B5F-0BC6-437D-880E-3721F477A142}" destId="{88B76EE6-5FDC-4034-B1FD-9268B8737DE8}" srcOrd="2" destOrd="0" parTransId="{10D2B4CB-7BF0-4B4E-8195-648BF6B2FE56}" sibTransId="{9C5B577A-F323-473F-9CBF-5DA87CAD1545}"/>
    <dgm:cxn modelId="{FA485C37-C470-4E81-AABA-053168CD41C6}" type="presParOf" srcId="{1C135FE1-4ECD-4979-8008-E1572D2CD39D}" destId="{4DB2FA12-5ED0-4A16-9967-D45CD3B7148A}" srcOrd="0" destOrd="0" presId="urn:microsoft.com/office/officeart/2005/8/layout/vList2"/>
    <dgm:cxn modelId="{5E715665-4817-41B4-AE40-D64A8F9FE93A}" type="presParOf" srcId="{1C135FE1-4ECD-4979-8008-E1572D2CD39D}" destId="{D2F6AEC5-69C4-4C50-BD5A-3384ABD3ED4F}" srcOrd="1" destOrd="0" presId="urn:microsoft.com/office/officeart/2005/8/layout/vList2"/>
    <dgm:cxn modelId="{A34DC1DA-4387-421C-B259-3F73560C405D}" type="presParOf" srcId="{1C135FE1-4ECD-4979-8008-E1572D2CD39D}" destId="{7D460936-70D2-4FE5-8F9F-A138145A9B82}" srcOrd="2" destOrd="0" presId="urn:microsoft.com/office/officeart/2005/8/layout/vList2"/>
    <dgm:cxn modelId="{47CDB84E-696A-4E79-85C2-B3135B3D31FE}" type="presParOf" srcId="{1C135FE1-4ECD-4979-8008-E1572D2CD39D}" destId="{D19EE587-8A46-4391-A5CA-4560C441E4EC}" srcOrd="3" destOrd="0" presId="urn:microsoft.com/office/officeart/2005/8/layout/vList2"/>
    <dgm:cxn modelId="{989F8A54-CACE-4EDD-8C5A-F8E05C37CC1D}" type="presParOf" srcId="{1C135FE1-4ECD-4979-8008-E1572D2CD39D}" destId="{FB695C2A-FD04-454E-9AE4-57EE87C53826}" srcOrd="4" destOrd="0" presId="urn:microsoft.com/office/officeart/2005/8/layout/vList2"/>
    <dgm:cxn modelId="{49F15652-B38E-49A7-83FC-C1C61B2243C2}" type="presParOf" srcId="{1C135FE1-4ECD-4979-8008-E1572D2CD39D}" destId="{29DD2B8F-4975-4248-B062-1804CFE7B526}" srcOrd="5" destOrd="0" presId="urn:microsoft.com/office/officeart/2005/8/layout/vList2"/>
    <dgm:cxn modelId="{60719EA0-27CB-459C-BEA4-E6AD63B7BD4F}" type="presParOf" srcId="{1C135FE1-4ECD-4979-8008-E1572D2CD39D}" destId="{A85EEF89-B3F3-4D1C-BD9F-94217DC5487F}" srcOrd="6" destOrd="0" presId="urn:microsoft.com/office/officeart/2005/8/layout/vList2"/>
    <dgm:cxn modelId="{ED84F36A-211E-4256-9C02-1A3652446A38}" type="presParOf" srcId="{1C135FE1-4ECD-4979-8008-E1572D2CD39D}" destId="{084AC74D-F9D2-4E94-AC44-27ADE53FA234}" srcOrd="7" destOrd="0" presId="urn:microsoft.com/office/officeart/2005/8/layout/vList2"/>
    <dgm:cxn modelId="{B52505FC-459C-4934-8E94-A9935013CFE8}" type="presParOf" srcId="{1C135FE1-4ECD-4979-8008-E1572D2CD39D}" destId="{E9AA83D1-2CA6-4444-8F6B-C26D8C08D6A0}" srcOrd="8" destOrd="0" presId="urn:microsoft.com/office/officeart/2005/8/layout/vList2"/>
    <dgm:cxn modelId="{9B00BC34-0E99-4ACE-9066-15045AF725DF}" type="presParOf" srcId="{1C135FE1-4ECD-4979-8008-E1572D2CD39D}" destId="{63AF80E5-8F37-409A-B04C-8B1669E34829}" srcOrd="9" destOrd="0" presId="urn:microsoft.com/office/officeart/2005/8/layout/vList2"/>
    <dgm:cxn modelId="{5C8A342F-9E60-4E91-9C98-BE88E0624CBA}" type="presParOf" srcId="{1C135FE1-4ECD-4979-8008-E1572D2CD39D}" destId="{51CDAEDC-6757-4BF8-9176-C7C9A9514E82}" srcOrd="10" destOrd="0" presId="urn:microsoft.com/office/officeart/2005/8/layout/vList2"/>
    <dgm:cxn modelId="{EFC40036-7F49-40D6-B6AD-55E8C47CB735}" type="presParOf" srcId="{1C135FE1-4ECD-4979-8008-E1572D2CD39D}" destId="{EDCBEBBC-757E-4561-94A9-FEE7CEE469D7}" srcOrd="11" destOrd="0" presId="urn:microsoft.com/office/officeart/2005/8/layout/vList2"/>
    <dgm:cxn modelId="{3ABB2482-47C7-423C-9E8C-94FF098D950B}" type="presParOf" srcId="{1C135FE1-4ECD-4979-8008-E1572D2CD39D}" destId="{2AE021F0-8966-43D8-9CBE-969A3DE5820F}" srcOrd="12" destOrd="0" presId="urn:microsoft.com/office/officeart/2005/8/layout/vList2"/>
    <dgm:cxn modelId="{63577C36-728B-4488-8A83-113FD09605FC}" type="presParOf" srcId="{1C135FE1-4ECD-4979-8008-E1572D2CD39D}" destId="{93B3BB0A-6557-48B4-85E7-7FCCCEDA3C7E}" srcOrd="13" destOrd="0" presId="urn:microsoft.com/office/officeart/2005/8/layout/vList2"/>
    <dgm:cxn modelId="{834DE5D8-AC2D-448B-8951-49787D24DE9D}" type="presParOf" srcId="{1C135FE1-4ECD-4979-8008-E1572D2CD39D}" destId="{F02BDC66-FE8E-4591-B3A6-B9816606A5A4}"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D1F2EE-3052-4689-9C3E-6444F531A739}" type="doc">
      <dgm:prSet loTypeId="urn:microsoft.com/office/officeart/2008/layout/LinedList" loCatId="list" qsTypeId="urn:microsoft.com/office/officeart/2005/8/quickstyle/simple5" qsCatId="simple" csTypeId="urn:microsoft.com/office/officeart/2005/8/colors/accent1_1" csCatId="accent1"/>
      <dgm:spPr/>
      <dgm:t>
        <a:bodyPr/>
        <a:lstStyle/>
        <a:p>
          <a:endParaRPr lang="ru-RU"/>
        </a:p>
      </dgm:t>
    </dgm:pt>
    <dgm:pt modelId="{D2C619A7-CC9D-4BD8-A0DE-5D5099BBB209}">
      <dgm:prSet/>
      <dgm:spPr/>
      <dgm:t>
        <a:bodyPr/>
        <a:lstStyle/>
        <a:p>
          <a:r>
            <a:rPr lang="ru-RU"/>
            <a:t>Школа </a:t>
          </a:r>
        </a:p>
      </dgm:t>
    </dgm:pt>
    <dgm:pt modelId="{158D64D7-CF7C-40A3-9988-60946FF5B2E9}" type="parTrans" cxnId="{87B7F959-6021-43E9-980F-247AC99C0C5E}">
      <dgm:prSet/>
      <dgm:spPr/>
      <dgm:t>
        <a:bodyPr/>
        <a:lstStyle/>
        <a:p>
          <a:endParaRPr lang="ru-RU"/>
        </a:p>
      </dgm:t>
    </dgm:pt>
    <dgm:pt modelId="{590E73A6-757A-40EF-8E6B-3BABAA59A047}" type="sibTrans" cxnId="{87B7F959-6021-43E9-980F-247AC99C0C5E}">
      <dgm:prSet/>
      <dgm:spPr/>
      <dgm:t>
        <a:bodyPr/>
        <a:lstStyle/>
        <a:p>
          <a:endParaRPr lang="ru-RU"/>
        </a:p>
      </dgm:t>
    </dgm:pt>
    <dgm:pt modelId="{1C995E8B-EC7B-4042-9955-32A6BECB9708}">
      <dgm:prSet/>
      <dgm:spPr/>
      <dgm:t>
        <a:bodyPr/>
        <a:lstStyle/>
        <a:p>
          <a:r>
            <a:rPr lang="ru-RU" b="1" dirty="0"/>
            <a:t>Лицензия </a:t>
          </a:r>
        </a:p>
      </dgm:t>
    </dgm:pt>
    <dgm:pt modelId="{D82D9C81-E5AC-4B94-B96A-C46C4A2B4207}" type="parTrans" cxnId="{A7BC9206-3BA0-4C56-A7C7-314F6CF7E840}">
      <dgm:prSet/>
      <dgm:spPr/>
      <dgm:t>
        <a:bodyPr/>
        <a:lstStyle/>
        <a:p>
          <a:endParaRPr lang="ru-RU"/>
        </a:p>
      </dgm:t>
    </dgm:pt>
    <dgm:pt modelId="{01CA20C3-3281-4E31-B160-DF51ECC129C8}" type="sibTrans" cxnId="{A7BC9206-3BA0-4C56-A7C7-314F6CF7E840}">
      <dgm:prSet/>
      <dgm:spPr/>
      <dgm:t>
        <a:bodyPr/>
        <a:lstStyle/>
        <a:p>
          <a:endParaRPr lang="ru-RU"/>
        </a:p>
      </dgm:t>
    </dgm:pt>
    <dgm:pt modelId="{BD3A82C1-108B-45B4-9E4C-199901B503B8}">
      <dgm:prSet/>
      <dgm:spPr/>
      <dgm:t>
        <a:bodyPr/>
        <a:lstStyle/>
        <a:p>
          <a:r>
            <a:rPr lang="ru-RU" b="1" dirty="0"/>
            <a:t>Финансирование </a:t>
          </a:r>
        </a:p>
      </dgm:t>
    </dgm:pt>
    <dgm:pt modelId="{C7D7605C-CC39-431A-ACAE-AE3FD534EF0A}" type="parTrans" cxnId="{7980B317-8400-44C6-AB53-129F300D6CAE}">
      <dgm:prSet/>
      <dgm:spPr/>
      <dgm:t>
        <a:bodyPr/>
        <a:lstStyle/>
        <a:p>
          <a:endParaRPr lang="ru-RU"/>
        </a:p>
      </dgm:t>
    </dgm:pt>
    <dgm:pt modelId="{5F94BA76-FC11-403B-985D-66B0D5C9CF64}" type="sibTrans" cxnId="{7980B317-8400-44C6-AB53-129F300D6CAE}">
      <dgm:prSet/>
      <dgm:spPr/>
      <dgm:t>
        <a:bodyPr/>
        <a:lstStyle/>
        <a:p>
          <a:endParaRPr lang="ru-RU"/>
        </a:p>
      </dgm:t>
    </dgm:pt>
    <dgm:pt modelId="{DE9207F8-5BF1-4289-9BBD-6EE3EFB06F7C}">
      <dgm:prSet/>
      <dgm:spPr/>
      <dgm:t>
        <a:bodyPr/>
        <a:lstStyle/>
        <a:p>
          <a:r>
            <a:rPr lang="ru-RU"/>
            <a:t>Штатное расписание</a:t>
          </a:r>
        </a:p>
      </dgm:t>
    </dgm:pt>
    <dgm:pt modelId="{91729689-053F-4064-B601-93AA38D10BA0}" type="parTrans" cxnId="{3EA48F58-F542-48D6-AEAD-C91C44E0BA9D}">
      <dgm:prSet/>
      <dgm:spPr/>
      <dgm:t>
        <a:bodyPr/>
        <a:lstStyle/>
        <a:p>
          <a:endParaRPr lang="ru-RU"/>
        </a:p>
      </dgm:t>
    </dgm:pt>
    <dgm:pt modelId="{AB0B5EFC-9E12-4362-ACC0-C5C1DF9A9568}" type="sibTrans" cxnId="{3EA48F58-F542-48D6-AEAD-C91C44E0BA9D}">
      <dgm:prSet/>
      <dgm:spPr/>
      <dgm:t>
        <a:bodyPr/>
        <a:lstStyle/>
        <a:p>
          <a:endParaRPr lang="ru-RU"/>
        </a:p>
      </dgm:t>
    </dgm:pt>
    <dgm:pt modelId="{C722227B-E59E-46FB-A546-49E7FFA30C42}">
      <dgm:prSet/>
      <dgm:spPr/>
      <dgm:t>
        <a:bodyPr/>
        <a:lstStyle/>
        <a:p>
          <a:r>
            <a:rPr lang="ru-RU"/>
            <a:t>Кадры </a:t>
          </a:r>
        </a:p>
      </dgm:t>
    </dgm:pt>
    <dgm:pt modelId="{5477BC7F-E16A-4BA6-94D4-EF912FE567AC}" type="parTrans" cxnId="{96A66164-57BC-4C86-B4BC-474E3CA936AC}">
      <dgm:prSet/>
      <dgm:spPr/>
      <dgm:t>
        <a:bodyPr/>
        <a:lstStyle/>
        <a:p>
          <a:endParaRPr lang="ru-RU"/>
        </a:p>
      </dgm:t>
    </dgm:pt>
    <dgm:pt modelId="{4182101F-5A2D-4EBA-94B9-8427DF1E95B4}" type="sibTrans" cxnId="{96A66164-57BC-4C86-B4BC-474E3CA936AC}">
      <dgm:prSet/>
      <dgm:spPr/>
      <dgm:t>
        <a:bodyPr/>
        <a:lstStyle/>
        <a:p>
          <a:endParaRPr lang="ru-RU"/>
        </a:p>
      </dgm:t>
    </dgm:pt>
    <dgm:pt modelId="{0E912C96-B741-405D-8477-B46EB28B3C57}">
      <dgm:prSet/>
      <dgm:spPr/>
      <dgm:t>
        <a:bodyPr/>
        <a:lstStyle/>
        <a:p>
          <a:r>
            <a:rPr lang="ru-RU"/>
            <a:t>Инфраструктура</a:t>
          </a:r>
        </a:p>
      </dgm:t>
    </dgm:pt>
    <dgm:pt modelId="{DA52DF56-2838-4C73-8B4E-1E5E78CED007}" type="parTrans" cxnId="{FB7EB7F9-B59B-4336-BA9E-91D9E6E3C90D}">
      <dgm:prSet/>
      <dgm:spPr/>
      <dgm:t>
        <a:bodyPr/>
        <a:lstStyle/>
        <a:p>
          <a:endParaRPr lang="ru-RU"/>
        </a:p>
      </dgm:t>
    </dgm:pt>
    <dgm:pt modelId="{DEA8D88D-5041-4DDD-9909-B3AA5FE04876}" type="sibTrans" cxnId="{FB7EB7F9-B59B-4336-BA9E-91D9E6E3C90D}">
      <dgm:prSet/>
      <dgm:spPr/>
      <dgm:t>
        <a:bodyPr/>
        <a:lstStyle/>
        <a:p>
          <a:endParaRPr lang="ru-RU"/>
        </a:p>
      </dgm:t>
    </dgm:pt>
    <dgm:pt modelId="{25E0C9D8-AE55-41D6-9AAB-109534319962}">
      <dgm:prSet/>
      <dgm:spPr/>
      <dgm:t>
        <a:bodyPr/>
        <a:lstStyle/>
        <a:p>
          <a:r>
            <a:rPr lang="ru-RU"/>
            <a:t>Актовый зал, сцена</a:t>
          </a:r>
        </a:p>
      </dgm:t>
    </dgm:pt>
    <dgm:pt modelId="{12356E4F-50E8-4D71-92EB-E763C4012945}" type="parTrans" cxnId="{0A024EFF-249F-4EB6-9597-722B45028B2B}">
      <dgm:prSet/>
      <dgm:spPr/>
      <dgm:t>
        <a:bodyPr/>
        <a:lstStyle/>
        <a:p>
          <a:endParaRPr lang="ru-RU"/>
        </a:p>
      </dgm:t>
    </dgm:pt>
    <dgm:pt modelId="{B5FF75D9-BD48-4A95-AAC4-C4495A9F1A68}" type="sibTrans" cxnId="{0A024EFF-249F-4EB6-9597-722B45028B2B}">
      <dgm:prSet/>
      <dgm:spPr/>
      <dgm:t>
        <a:bodyPr/>
        <a:lstStyle/>
        <a:p>
          <a:endParaRPr lang="ru-RU"/>
        </a:p>
      </dgm:t>
    </dgm:pt>
    <dgm:pt modelId="{24C41665-DA66-416E-A1FA-D97B57E1223B}">
      <dgm:prSet/>
      <dgm:spPr/>
      <dgm:t>
        <a:bodyPr/>
        <a:lstStyle/>
        <a:p>
          <a:r>
            <a:rPr lang="ru-RU"/>
            <a:t>Оборудование </a:t>
          </a:r>
        </a:p>
      </dgm:t>
    </dgm:pt>
    <dgm:pt modelId="{2F11BBF9-F930-4806-865C-0FC31C20052B}" type="parTrans" cxnId="{4D52B10A-53CC-4F5B-B74F-F0BAA823145C}">
      <dgm:prSet/>
      <dgm:spPr/>
      <dgm:t>
        <a:bodyPr/>
        <a:lstStyle/>
        <a:p>
          <a:endParaRPr lang="ru-RU"/>
        </a:p>
      </dgm:t>
    </dgm:pt>
    <dgm:pt modelId="{CE048EB1-A8AC-4BDA-BDB7-ECCB6D20A1B0}" type="sibTrans" cxnId="{4D52B10A-53CC-4F5B-B74F-F0BAA823145C}">
      <dgm:prSet/>
      <dgm:spPr/>
      <dgm:t>
        <a:bodyPr/>
        <a:lstStyle/>
        <a:p>
          <a:endParaRPr lang="ru-RU"/>
        </a:p>
      </dgm:t>
    </dgm:pt>
    <dgm:pt modelId="{9A557846-0CBE-4B00-B605-974CEA92E83D}" type="pres">
      <dgm:prSet presAssocID="{F7D1F2EE-3052-4689-9C3E-6444F531A739}" presName="vert0" presStyleCnt="0">
        <dgm:presLayoutVars>
          <dgm:dir/>
          <dgm:animOne val="branch"/>
          <dgm:animLvl val="lvl"/>
        </dgm:presLayoutVars>
      </dgm:prSet>
      <dgm:spPr/>
    </dgm:pt>
    <dgm:pt modelId="{9AE9B648-F2BE-4DCB-8761-5664A2384C5F}" type="pres">
      <dgm:prSet presAssocID="{D2C619A7-CC9D-4BD8-A0DE-5D5099BBB209}" presName="thickLine" presStyleLbl="alignNode1" presStyleIdx="0" presStyleCnt="8"/>
      <dgm:spPr/>
    </dgm:pt>
    <dgm:pt modelId="{A2CC736B-7A88-4D7B-BC95-CC050650A3DE}" type="pres">
      <dgm:prSet presAssocID="{D2C619A7-CC9D-4BD8-A0DE-5D5099BBB209}" presName="horz1" presStyleCnt="0"/>
      <dgm:spPr/>
    </dgm:pt>
    <dgm:pt modelId="{05A0CDDD-045E-4BEF-ACBF-D8CE873AE3BC}" type="pres">
      <dgm:prSet presAssocID="{D2C619A7-CC9D-4BD8-A0DE-5D5099BBB209}" presName="tx1" presStyleLbl="revTx" presStyleIdx="0" presStyleCnt="8"/>
      <dgm:spPr/>
    </dgm:pt>
    <dgm:pt modelId="{7883332B-A6BA-430D-A041-CFCC72288EAE}" type="pres">
      <dgm:prSet presAssocID="{D2C619A7-CC9D-4BD8-A0DE-5D5099BBB209}" presName="vert1" presStyleCnt="0"/>
      <dgm:spPr/>
    </dgm:pt>
    <dgm:pt modelId="{815C52DF-7C55-435F-B204-B5957CD7FABE}" type="pres">
      <dgm:prSet presAssocID="{1C995E8B-EC7B-4042-9955-32A6BECB9708}" presName="thickLine" presStyleLbl="alignNode1" presStyleIdx="1" presStyleCnt="8"/>
      <dgm:spPr/>
    </dgm:pt>
    <dgm:pt modelId="{DE4C86A9-638E-4E0A-BA9F-98D1552690F6}" type="pres">
      <dgm:prSet presAssocID="{1C995E8B-EC7B-4042-9955-32A6BECB9708}" presName="horz1" presStyleCnt="0"/>
      <dgm:spPr/>
    </dgm:pt>
    <dgm:pt modelId="{6AD1AF7E-B91E-46A5-9A6A-2369C5389642}" type="pres">
      <dgm:prSet presAssocID="{1C995E8B-EC7B-4042-9955-32A6BECB9708}" presName="tx1" presStyleLbl="revTx" presStyleIdx="1" presStyleCnt="8"/>
      <dgm:spPr/>
    </dgm:pt>
    <dgm:pt modelId="{E89F66C4-C181-4BD1-B466-280A9405F7EE}" type="pres">
      <dgm:prSet presAssocID="{1C995E8B-EC7B-4042-9955-32A6BECB9708}" presName="vert1" presStyleCnt="0"/>
      <dgm:spPr/>
    </dgm:pt>
    <dgm:pt modelId="{5886E966-66BD-4093-813C-47077B402CD0}" type="pres">
      <dgm:prSet presAssocID="{BD3A82C1-108B-45B4-9E4C-199901B503B8}" presName="thickLine" presStyleLbl="alignNode1" presStyleIdx="2" presStyleCnt="8"/>
      <dgm:spPr/>
    </dgm:pt>
    <dgm:pt modelId="{B930B422-F89C-4D1D-9183-0C9920153FDF}" type="pres">
      <dgm:prSet presAssocID="{BD3A82C1-108B-45B4-9E4C-199901B503B8}" presName="horz1" presStyleCnt="0"/>
      <dgm:spPr/>
    </dgm:pt>
    <dgm:pt modelId="{B56CDD83-7D96-4E8A-A162-B135AB087B0F}" type="pres">
      <dgm:prSet presAssocID="{BD3A82C1-108B-45B4-9E4C-199901B503B8}" presName="tx1" presStyleLbl="revTx" presStyleIdx="2" presStyleCnt="8"/>
      <dgm:spPr/>
    </dgm:pt>
    <dgm:pt modelId="{41C6729C-FAEF-4C2C-BB90-EA723DA5B1B6}" type="pres">
      <dgm:prSet presAssocID="{BD3A82C1-108B-45B4-9E4C-199901B503B8}" presName="vert1" presStyleCnt="0"/>
      <dgm:spPr/>
    </dgm:pt>
    <dgm:pt modelId="{86308527-A657-43D4-9031-0A7934460B66}" type="pres">
      <dgm:prSet presAssocID="{DE9207F8-5BF1-4289-9BBD-6EE3EFB06F7C}" presName="thickLine" presStyleLbl="alignNode1" presStyleIdx="3" presStyleCnt="8"/>
      <dgm:spPr/>
    </dgm:pt>
    <dgm:pt modelId="{C0B7B7F3-7D59-497C-9AE6-77B7317B0834}" type="pres">
      <dgm:prSet presAssocID="{DE9207F8-5BF1-4289-9BBD-6EE3EFB06F7C}" presName="horz1" presStyleCnt="0"/>
      <dgm:spPr/>
    </dgm:pt>
    <dgm:pt modelId="{8513D530-FF3B-400E-AB08-B86DC482A9D7}" type="pres">
      <dgm:prSet presAssocID="{DE9207F8-5BF1-4289-9BBD-6EE3EFB06F7C}" presName="tx1" presStyleLbl="revTx" presStyleIdx="3" presStyleCnt="8"/>
      <dgm:spPr/>
    </dgm:pt>
    <dgm:pt modelId="{31E323C0-D194-4053-A90E-5E3283BBECEC}" type="pres">
      <dgm:prSet presAssocID="{DE9207F8-5BF1-4289-9BBD-6EE3EFB06F7C}" presName="vert1" presStyleCnt="0"/>
      <dgm:spPr/>
    </dgm:pt>
    <dgm:pt modelId="{ACD6476B-B5D3-43E2-89B6-863626FBEFFB}" type="pres">
      <dgm:prSet presAssocID="{C722227B-E59E-46FB-A546-49E7FFA30C42}" presName="thickLine" presStyleLbl="alignNode1" presStyleIdx="4" presStyleCnt="8"/>
      <dgm:spPr/>
    </dgm:pt>
    <dgm:pt modelId="{5A6E1A5A-CFD8-4107-9CA1-E7CC2341567D}" type="pres">
      <dgm:prSet presAssocID="{C722227B-E59E-46FB-A546-49E7FFA30C42}" presName="horz1" presStyleCnt="0"/>
      <dgm:spPr/>
    </dgm:pt>
    <dgm:pt modelId="{EF616AB4-2E86-41E8-86BF-F4C4304B3AF6}" type="pres">
      <dgm:prSet presAssocID="{C722227B-E59E-46FB-A546-49E7FFA30C42}" presName="tx1" presStyleLbl="revTx" presStyleIdx="4" presStyleCnt="8"/>
      <dgm:spPr/>
    </dgm:pt>
    <dgm:pt modelId="{D6FB35AF-1288-4CF4-95FE-4B1149FE3095}" type="pres">
      <dgm:prSet presAssocID="{C722227B-E59E-46FB-A546-49E7FFA30C42}" presName="vert1" presStyleCnt="0"/>
      <dgm:spPr/>
    </dgm:pt>
    <dgm:pt modelId="{6629673F-E92B-49B8-BF67-CA46F8ECFA59}" type="pres">
      <dgm:prSet presAssocID="{0E912C96-B741-405D-8477-B46EB28B3C57}" presName="thickLine" presStyleLbl="alignNode1" presStyleIdx="5" presStyleCnt="8"/>
      <dgm:spPr/>
    </dgm:pt>
    <dgm:pt modelId="{3229F854-E223-4361-8B00-4B035F3B7547}" type="pres">
      <dgm:prSet presAssocID="{0E912C96-B741-405D-8477-B46EB28B3C57}" presName="horz1" presStyleCnt="0"/>
      <dgm:spPr/>
    </dgm:pt>
    <dgm:pt modelId="{3D7639A7-216F-486C-9599-202E0A74795D}" type="pres">
      <dgm:prSet presAssocID="{0E912C96-B741-405D-8477-B46EB28B3C57}" presName="tx1" presStyleLbl="revTx" presStyleIdx="5" presStyleCnt="8"/>
      <dgm:spPr/>
    </dgm:pt>
    <dgm:pt modelId="{9E27FE87-EF05-45A8-855A-942F8E46F9FC}" type="pres">
      <dgm:prSet presAssocID="{0E912C96-B741-405D-8477-B46EB28B3C57}" presName="vert1" presStyleCnt="0"/>
      <dgm:spPr/>
    </dgm:pt>
    <dgm:pt modelId="{51614D83-D95C-4683-B33C-E5022FB93D3A}" type="pres">
      <dgm:prSet presAssocID="{25E0C9D8-AE55-41D6-9AAB-109534319962}" presName="thickLine" presStyleLbl="alignNode1" presStyleIdx="6" presStyleCnt="8"/>
      <dgm:spPr/>
    </dgm:pt>
    <dgm:pt modelId="{3A1BE817-835C-4F68-83FC-870E409ABC25}" type="pres">
      <dgm:prSet presAssocID="{25E0C9D8-AE55-41D6-9AAB-109534319962}" presName="horz1" presStyleCnt="0"/>
      <dgm:spPr/>
    </dgm:pt>
    <dgm:pt modelId="{4D051E1D-1CE5-4EB8-ADD1-F4375DCE9136}" type="pres">
      <dgm:prSet presAssocID="{25E0C9D8-AE55-41D6-9AAB-109534319962}" presName="tx1" presStyleLbl="revTx" presStyleIdx="6" presStyleCnt="8"/>
      <dgm:spPr/>
    </dgm:pt>
    <dgm:pt modelId="{A66E55EA-A265-442F-B4F4-AA3E08476C25}" type="pres">
      <dgm:prSet presAssocID="{25E0C9D8-AE55-41D6-9AAB-109534319962}" presName="vert1" presStyleCnt="0"/>
      <dgm:spPr/>
    </dgm:pt>
    <dgm:pt modelId="{7E7B2AAB-9271-4900-A14F-FD0F3A79406D}" type="pres">
      <dgm:prSet presAssocID="{24C41665-DA66-416E-A1FA-D97B57E1223B}" presName="thickLine" presStyleLbl="alignNode1" presStyleIdx="7" presStyleCnt="8"/>
      <dgm:spPr/>
    </dgm:pt>
    <dgm:pt modelId="{4AB70814-57D9-4165-8DA2-DC9D0209932C}" type="pres">
      <dgm:prSet presAssocID="{24C41665-DA66-416E-A1FA-D97B57E1223B}" presName="horz1" presStyleCnt="0"/>
      <dgm:spPr/>
    </dgm:pt>
    <dgm:pt modelId="{8A0BD442-61DB-4EAF-AAE4-F89B19BC380B}" type="pres">
      <dgm:prSet presAssocID="{24C41665-DA66-416E-A1FA-D97B57E1223B}" presName="tx1" presStyleLbl="revTx" presStyleIdx="7" presStyleCnt="8"/>
      <dgm:spPr/>
    </dgm:pt>
    <dgm:pt modelId="{79965633-6531-4F04-BF76-2A7403B320B0}" type="pres">
      <dgm:prSet presAssocID="{24C41665-DA66-416E-A1FA-D97B57E1223B}" presName="vert1" presStyleCnt="0"/>
      <dgm:spPr/>
    </dgm:pt>
  </dgm:ptLst>
  <dgm:cxnLst>
    <dgm:cxn modelId="{A7BC9206-3BA0-4C56-A7C7-314F6CF7E840}" srcId="{F7D1F2EE-3052-4689-9C3E-6444F531A739}" destId="{1C995E8B-EC7B-4042-9955-32A6BECB9708}" srcOrd="1" destOrd="0" parTransId="{D82D9C81-E5AC-4B94-B96A-C46C4A2B4207}" sibTransId="{01CA20C3-3281-4E31-B160-DF51ECC129C8}"/>
    <dgm:cxn modelId="{4D52B10A-53CC-4F5B-B74F-F0BAA823145C}" srcId="{F7D1F2EE-3052-4689-9C3E-6444F531A739}" destId="{24C41665-DA66-416E-A1FA-D97B57E1223B}" srcOrd="7" destOrd="0" parTransId="{2F11BBF9-F930-4806-865C-0FC31C20052B}" sibTransId="{CE048EB1-A8AC-4BDA-BDB7-ECCB6D20A1B0}"/>
    <dgm:cxn modelId="{97D3F30C-3CAE-439F-BA45-3435E8E6C6E7}" type="presOf" srcId="{0E912C96-B741-405D-8477-B46EB28B3C57}" destId="{3D7639A7-216F-486C-9599-202E0A74795D}" srcOrd="0" destOrd="0" presId="urn:microsoft.com/office/officeart/2008/layout/LinedList"/>
    <dgm:cxn modelId="{7980B317-8400-44C6-AB53-129F300D6CAE}" srcId="{F7D1F2EE-3052-4689-9C3E-6444F531A739}" destId="{BD3A82C1-108B-45B4-9E4C-199901B503B8}" srcOrd="2" destOrd="0" parTransId="{C7D7605C-CC39-431A-ACAE-AE3FD534EF0A}" sibTransId="{5F94BA76-FC11-403B-985D-66B0D5C9CF64}"/>
    <dgm:cxn modelId="{A1172C2D-90D5-4900-B823-EF1FE297D017}" type="presOf" srcId="{BD3A82C1-108B-45B4-9E4C-199901B503B8}" destId="{B56CDD83-7D96-4E8A-A162-B135AB087B0F}" srcOrd="0" destOrd="0" presId="urn:microsoft.com/office/officeart/2008/layout/LinedList"/>
    <dgm:cxn modelId="{1ADDC92D-1B7C-4BC0-A407-F3E06D9706F5}" type="presOf" srcId="{D2C619A7-CC9D-4BD8-A0DE-5D5099BBB209}" destId="{05A0CDDD-045E-4BEF-ACBF-D8CE873AE3BC}" srcOrd="0" destOrd="0" presId="urn:microsoft.com/office/officeart/2008/layout/LinedList"/>
    <dgm:cxn modelId="{96A66164-57BC-4C86-B4BC-474E3CA936AC}" srcId="{F7D1F2EE-3052-4689-9C3E-6444F531A739}" destId="{C722227B-E59E-46FB-A546-49E7FFA30C42}" srcOrd="4" destOrd="0" parTransId="{5477BC7F-E16A-4BA6-94D4-EF912FE567AC}" sibTransId="{4182101F-5A2D-4EBA-94B9-8427DF1E95B4}"/>
    <dgm:cxn modelId="{D98E7C47-FC4B-4637-ADA8-6B06471794E7}" type="presOf" srcId="{1C995E8B-EC7B-4042-9955-32A6BECB9708}" destId="{6AD1AF7E-B91E-46A5-9A6A-2369C5389642}" srcOrd="0" destOrd="0" presId="urn:microsoft.com/office/officeart/2008/layout/LinedList"/>
    <dgm:cxn modelId="{A5341C48-B430-4A2F-B9F8-E313745B755B}" type="presOf" srcId="{DE9207F8-5BF1-4289-9BBD-6EE3EFB06F7C}" destId="{8513D530-FF3B-400E-AB08-B86DC482A9D7}" srcOrd="0" destOrd="0" presId="urn:microsoft.com/office/officeart/2008/layout/LinedList"/>
    <dgm:cxn modelId="{3EA48F58-F542-48D6-AEAD-C91C44E0BA9D}" srcId="{F7D1F2EE-3052-4689-9C3E-6444F531A739}" destId="{DE9207F8-5BF1-4289-9BBD-6EE3EFB06F7C}" srcOrd="3" destOrd="0" parTransId="{91729689-053F-4064-B601-93AA38D10BA0}" sibTransId="{AB0B5EFC-9E12-4362-ACC0-C5C1DF9A9568}"/>
    <dgm:cxn modelId="{87B7F959-6021-43E9-980F-247AC99C0C5E}" srcId="{F7D1F2EE-3052-4689-9C3E-6444F531A739}" destId="{D2C619A7-CC9D-4BD8-A0DE-5D5099BBB209}" srcOrd="0" destOrd="0" parTransId="{158D64D7-CF7C-40A3-9988-60946FF5B2E9}" sibTransId="{590E73A6-757A-40EF-8E6B-3BABAA59A047}"/>
    <dgm:cxn modelId="{E9935684-1925-4A8E-942A-E5103E52116A}" type="presOf" srcId="{C722227B-E59E-46FB-A546-49E7FFA30C42}" destId="{EF616AB4-2E86-41E8-86BF-F4C4304B3AF6}" srcOrd="0" destOrd="0" presId="urn:microsoft.com/office/officeart/2008/layout/LinedList"/>
    <dgm:cxn modelId="{44B6949A-F613-4C2F-810F-5F0A8059E730}" type="presOf" srcId="{F7D1F2EE-3052-4689-9C3E-6444F531A739}" destId="{9A557846-0CBE-4B00-B605-974CEA92E83D}" srcOrd="0" destOrd="0" presId="urn:microsoft.com/office/officeart/2008/layout/LinedList"/>
    <dgm:cxn modelId="{8C14C3E4-04F5-4A0A-9FA7-50568663872D}" type="presOf" srcId="{24C41665-DA66-416E-A1FA-D97B57E1223B}" destId="{8A0BD442-61DB-4EAF-AAE4-F89B19BC380B}" srcOrd="0" destOrd="0" presId="urn:microsoft.com/office/officeart/2008/layout/LinedList"/>
    <dgm:cxn modelId="{2D2A81E9-24DB-4B28-AC12-664C7A4C26EB}" type="presOf" srcId="{25E0C9D8-AE55-41D6-9AAB-109534319962}" destId="{4D051E1D-1CE5-4EB8-ADD1-F4375DCE9136}" srcOrd="0" destOrd="0" presId="urn:microsoft.com/office/officeart/2008/layout/LinedList"/>
    <dgm:cxn modelId="{FB7EB7F9-B59B-4336-BA9E-91D9E6E3C90D}" srcId="{F7D1F2EE-3052-4689-9C3E-6444F531A739}" destId="{0E912C96-B741-405D-8477-B46EB28B3C57}" srcOrd="5" destOrd="0" parTransId="{DA52DF56-2838-4C73-8B4E-1E5E78CED007}" sibTransId="{DEA8D88D-5041-4DDD-9909-B3AA5FE04876}"/>
    <dgm:cxn modelId="{0A024EFF-249F-4EB6-9597-722B45028B2B}" srcId="{F7D1F2EE-3052-4689-9C3E-6444F531A739}" destId="{25E0C9D8-AE55-41D6-9AAB-109534319962}" srcOrd="6" destOrd="0" parTransId="{12356E4F-50E8-4D71-92EB-E763C4012945}" sibTransId="{B5FF75D9-BD48-4A95-AAC4-C4495A9F1A68}"/>
    <dgm:cxn modelId="{ADD71286-24B5-476C-875F-BF243BCFBEEB}" type="presParOf" srcId="{9A557846-0CBE-4B00-B605-974CEA92E83D}" destId="{9AE9B648-F2BE-4DCB-8761-5664A2384C5F}" srcOrd="0" destOrd="0" presId="urn:microsoft.com/office/officeart/2008/layout/LinedList"/>
    <dgm:cxn modelId="{B023B500-2C4E-4351-909D-5EC713C61EE6}" type="presParOf" srcId="{9A557846-0CBE-4B00-B605-974CEA92E83D}" destId="{A2CC736B-7A88-4D7B-BC95-CC050650A3DE}" srcOrd="1" destOrd="0" presId="urn:microsoft.com/office/officeart/2008/layout/LinedList"/>
    <dgm:cxn modelId="{56D69212-FD52-4FD7-A9B4-4DB40A43C72D}" type="presParOf" srcId="{A2CC736B-7A88-4D7B-BC95-CC050650A3DE}" destId="{05A0CDDD-045E-4BEF-ACBF-D8CE873AE3BC}" srcOrd="0" destOrd="0" presId="urn:microsoft.com/office/officeart/2008/layout/LinedList"/>
    <dgm:cxn modelId="{E0624CE7-B3B2-4FA2-96B9-C5C22587C32E}" type="presParOf" srcId="{A2CC736B-7A88-4D7B-BC95-CC050650A3DE}" destId="{7883332B-A6BA-430D-A041-CFCC72288EAE}" srcOrd="1" destOrd="0" presId="urn:microsoft.com/office/officeart/2008/layout/LinedList"/>
    <dgm:cxn modelId="{B6330E15-AC00-4751-AB5E-7D890877E335}" type="presParOf" srcId="{9A557846-0CBE-4B00-B605-974CEA92E83D}" destId="{815C52DF-7C55-435F-B204-B5957CD7FABE}" srcOrd="2" destOrd="0" presId="urn:microsoft.com/office/officeart/2008/layout/LinedList"/>
    <dgm:cxn modelId="{9D1DE574-40DB-4458-BE99-BB6F5C6227BC}" type="presParOf" srcId="{9A557846-0CBE-4B00-B605-974CEA92E83D}" destId="{DE4C86A9-638E-4E0A-BA9F-98D1552690F6}" srcOrd="3" destOrd="0" presId="urn:microsoft.com/office/officeart/2008/layout/LinedList"/>
    <dgm:cxn modelId="{9A5881D9-C675-42DC-BAFB-F467FA089B99}" type="presParOf" srcId="{DE4C86A9-638E-4E0A-BA9F-98D1552690F6}" destId="{6AD1AF7E-B91E-46A5-9A6A-2369C5389642}" srcOrd="0" destOrd="0" presId="urn:microsoft.com/office/officeart/2008/layout/LinedList"/>
    <dgm:cxn modelId="{5FD291B5-85A7-4BDB-B164-122ACB7842EF}" type="presParOf" srcId="{DE4C86A9-638E-4E0A-BA9F-98D1552690F6}" destId="{E89F66C4-C181-4BD1-B466-280A9405F7EE}" srcOrd="1" destOrd="0" presId="urn:microsoft.com/office/officeart/2008/layout/LinedList"/>
    <dgm:cxn modelId="{65B1816F-9D5A-471E-9571-36FBE4287B3F}" type="presParOf" srcId="{9A557846-0CBE-4B00-B605-974CEA92E83D}" destId="{5886E966-66BD-4093-813C-47077B402CD0}" srcOrd="4" destOrd="0" presId="urn:microsoft.com/office/officeart/2008/layout/LinedList"/>
    <dgm:cxn modelId="{2B0CD51F-94A2-424F-BFE2-0F8A6216E5B5}" type="presParOf" srcId="{9A557846-0CBE-4B00-B605-974CEA92E83D}" destId="{B930B422-F89C-4D1D-9183-0C9920153FDF}" srcOrd="5" destOrd="0" presId="urn:microsoft.com/office/officeart/2008/layout/LinedList"/>
    <dgm:cxn modelId="{2E28A9DB-20A3-4762-AF96-9DE794C8A7A3}" type="presParOf" srcId="{B930B422-F89C-4D1D-9183-0C9920153FDF}" destId="{B56CDD83-7D96-4E8A-A162-B135AB087B0F}" srcOrd="0" destOrd="0" presId="urn:microsoft.com/office/officeart/2008/layout/LinedList"/>
    <dgm:cxn modelId="{E12DE529-7338-4337-BA6A-AF54185B001C}" type="presParOf" srcId="{B930B422-F89C-4D1D-9183-0C9920153FDF}" destId="{41C6729C-FAEF-4C2C-BB90-EA723DA5B1B6}" srcOrd="1" destOrd="0" presId="urn:microsoft.com/office/officeart/2008/layout/LinedList"/>
    <dgm:cxn modelId="{388BA63D-C771-48D8-8701-F7D349C61070}" type="presParOf" srcId="{9A557846-0CBE-4B00-B605-974CEA92E83D}" destId="{86308527-A657-43D4-9031-0A7934460B66}" srcOrd="6" destOrd="0" presId="urn:microsoft.com/office/officeart/2008/layout/LinedList"/>
    <dgm:cxn modelId="{E149DC69-95BC-47C8-BECE-594D3792A98D}" type="presParOf" srcId="{9A557846-0CBE-4B00-B605-974CEA92E83D}" destId="{C0B7B7F3-7D59-497C-9AE6-77B7317B0834}" srcOrd="7" destOrd="0" presId="urn:microsoft.com/office/officeart/2008/layout/LinedList"/>
    <dgm:cxn modelId="{6B813A83-0CC0-4996-80FE-EFCF82D39F5E}" type="presParOf" srcId="{C0B7B7F3-7D59-497C-9AE6-77B7317B0834}" destId="{8513D530-FF3B-400E-AB08-B86DC482A9D7}" srcOrd="0" destOrd="0" presId="urn:microsoft.com/office/officeart/2008/layout/LinedList"/>
    <dgm:cxn modelId="{256E6688-97BE-469A-937A-78F18DCE8D84}" type="presParOf" srcId="{C0B7B7F3-7D59-497C-9AE6-77B7317B0834}" destId="{31E323C0-D194-4053-A90E-5E3283BBECEC}" srcOrd="1" destOrd="0" presId="urn:microsoft.com/office/officeart/2008/layout/LinedList"/>
    <dgm:cxn modelId="{17D10EE2-5D18-4494-B376-97B53AE6AFA8}" type="presParOf" srcId="{9A557846-0CBE-4B00-B605-974CEA92E83D}" destId="{ACD6476B-B5D3-43E2-89B6-863626FBEFFB}" srcOrd="8" destOrd="0" presId="urn:microsoft.com/office/officeart/2008/layout/LinedList"/>
    <dgm:cxn modelId="{0317B153-E654-420B-BC2F-DD1B58ED966D}" type="presParOf" srcId="{9A557846-0CBE-4B00-B605-974CEA92E83D}" destId="{5A6E1A5A-CFD8-4107-9CA1-E7CC2341567D}" srcOrd="9" destOrd="0" presId="urn:microsoft.com/office/officeart/2008/layout/LinedList"/>
    <dgm:cxn modelId="{9A28DE9F-0A98-443F-80A8-8CFDF4FD1008}" type="presParOf" srcId="{5A6E1A5A-CFD8-4107-9CA1-E7CC2341567D}" destId="{EF616AB4-2E86-41E8-86BF-F4C4304B3AF6}" srcOrd="0" destOrd="0" presId="urn:microsoft.com/office/officeart/2008/layout/LinedList"/>
    <dgm:cxn modelId="{7991722E-35CF-4B33-927B-C59331256024}" type="presParOf" srcId="{5A6E1A5A-CFD8-4107-9CA1-E7CC2341567D}" destId="{D6FB35AF-1288-4CF4-95FE-4B1149FE3095}" srcOrd="1" destOrd="0" presId="urn:microsoft.com/office/officeart/2008/layout/LinedList"/>
    <dgm:cxn modelId="{0B536079-CD56-44E4-8AE8-45D92868405C}" type="presParOf" srcId="{9A557846-0CBE-4B00-B605-974CEA92E83D}" destId="{6629673F-E92B-49B8-BF67-CA46F8ECFA59}" srcOrd="10" destOrd="0" presId="urn:microsoft.com/office/officeart/2008/layout/LinedList"/>
    <dgm:cxn modelId="{B792772D-A9E7-4E0A-B1E2-49028F22982F}" type="presParOf" srcId="{9A557846-0CBE-4B00-B605-974CEA92E83D}" destId="{3229F854-E223-4361-8B00-4B035F3B7547}" srcOrd="11" destOrd="0" presId="urn:microsoft.com/office/officeart/2008/layout/LinedList"/>
    <dgm:cxn modelId="{E5B4673A-D2C0-4521-B5BC-54D2CC68DA71}" type="presParOf" srcId="{3229F854-E223-4361-8B00-4B035F3B7547}" destId="{3D7639A7-216F-486C-9599-202E0A74795D}" srcOrd="0" destOrd="0" presId="urn:microsoft.com/office/officeart/2008/layout/LinedList"/>
    <dgm:cxn modelId="{1B3A8C90-33A1-4A47-86C7-438700B9EA1C}" type="presParOf" srcId="{3229F854-E223-4361-8B00-4B035F3B7547}" destId="{9E27FE87-EF05-45A8-855A-942F8E46F9FC}" srcOrd="1" destOrd="0" presId="urn:microsoft.com/office/officeart/2008/layout/LinedList"/>
    <dgm:cxn modelId="{C896B25D-A7E9-47AB-80B3-692F49B6F2F3}" type="presParOf" srcId="{9A557846-0CBE-4B00-B605-974CEA92E83D}" destId="{51614D83-D95C-4683-B33C-E5022FB93D3A}" srcOrd="12" destOrd="0" presId="urn:microsoft.com/office/officeart/2008/layout/LinedList"/>
    <dgm:cxn modelId="{A0F8CAE0-3BFE-48FC-8ADF-893A507945F6}" type="presParOf" srcId="{9A557846-0CBE-4B00-B605-974CEA92E83D}" destId="{3A1BE817-835C-4F68-83FC-870E409ABC25}" srcOrd="13" destOrd="0" presId="urn:microsoft.com/office/officeart/2008/layout/LinedList"/>
    <dgm:cxn modelId="{033B3C58-EF26-497E-A7CC-C8E4F40651D6}" type="presParOf" srcId="{3A1BE817-835C-4F68-83FC-870E409ABC25}" destId="{4D051E1D-1CE5-4EB8-ADD1-F4375DCE9136}" srcOrd="0" destOrd="0" presId="urn:microsoft.com/office/officeart/2008/layout/LinedList"/>
    <dgm:cxn modelId="{D3419D83-1182-466A-AFEB-1EB782599FDA}" type="presParOf" srcId="{3A1BE817-835C-4F68-83FC-870E409ABC25}" destId="{A66E55EA-A265-442F-B4F4-AA3E08476C25}" srcOrd="1" destOrd="0" presId="urn:microsoft.com/office/officeart/2008/layout/LinedList"/>
    <dgm:cxn modelId="{8538080A-1DD6-41B8-8693-EB715B942F15}" type="presParOf" srcId="{9A557846-0CBE-4B00-B605-974CEA92E83D}" destId="{7E7B2AAB-9271-4900-A14F-FD0F3A79406D}" srcOrd="14" destOrd="0" presId="urn:microsoft.com/office/officeart/2008/layout/LinedList"/>
    <dgm:cxn modelId="{3D42FE63-528F-47EE-B740-BC9EA70E038B}" type="presParOf" srcId="{9A557846-0CBE-4B00-B605-974CEA92E83D}" destId="{4AB70814-57D9-4165-8DA2-DC9D0209932C}" srcOrd="15" destOrd="0" presId="urn:microsoft.com/office/officeart/2008/layout/LinedList"/>
    <dgm:cxn modelId="{7C258BD2-991B-4983-854D-8CB296ADC946}" type="presParOf" srcId="{4AB70814-57D9-4165-8DA2-DC9D0209932C}" destId="{8A0BD442-61DB-4EAF-AAE4-F89B19BC380B}" srcOrd="0" destOrd="0" presId="urn:microsoft.com/office/officeart/2008/layout/LinedList"/>
    <dgm:cxn modelId="{79165D2E-4A32-48CE-9293-2379F2A025DC}" type="presParOf" srcId="{4AB70814-57D9-4165-8DA2-DC9D0209932C}" destId="{79965633-6531-4F04-BF76-2A7403B320B0}"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0CE0FD-831A-476F-96CC-0E1B5D70BFB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3C1E65F-B52A-42AB-8147-9A35F1F6ECC8}">
      <dgm:prSet/>
      <dgm:spPr/>
      <dgm:t>
        <a:bodyPr/>
        <a:lstStyle/>
        <a:p>
          <a:pPr>
            <a:lnSpc>
              <a:spcPct val="100000"/>
            </a:lnSpc>
          </a:pPr>
          <a:r>
            <a:rPr lang="ru-RU" dirty="0"/>
            <a:t>C 9 по 21 февраля 2022 года ФГБУК «ВЦХТ» был проведен «Мониторинг наличия театральных объединений (школьных театров, кружков, студий) в общеобразовательных организациях, организованных в рамках освоения программ внеурочной деятельности и/или дополнительных общеобразовательных программ». Мониторинг проведен в формате онлайн-анкеты, заполненной представителями образовательных организаций. Анкета содержала 27 вопросов. В опросе приняли   участие 42 161  образовательная организация.</a:t>
          </a:r>
          <a:endParaRPr lang="en-US" dirty="0"/>
        </a:p>
      </dgm:t>
    </dgm:pt>
    <dgm:pt modelId="{DF588F1A-6C7D-426D-A893-B8F8CC4F84D0}" type="parTrans" cxnId="{3BA65BC5-A4F7-4AA4-BCF0-D2B6936963E0}">
      <dgm:prSet/>
      <dgm:spPr/>
      <dgm:t>
        <a:bodyPr/>
        <a:lstStyle/>
        <a:p>
          <a:endParaRPr lang="en-US"/>
        </a:p>
      </dgm:t>
    </dgm:pt>
    <dgm:pt modelId="{816A607D-13B2-4912-8A9E-B54E05387C36}" type="sibTrans" cxnId="{3BA65BC5-A4F7-4AA4-BCF0-D2B6936963E0}">
      <dgm:prSet/>
      <dgm:spPr/>
      <dgm:t>
        <a:bodyPr/>
        <a:lstStyle/>
        <a:p>
          <a:endParaRPr lang="en-US"/>
        </a:p>
      </dgm:t>
    </dgm:pt>
    <dgm:pt modelId="{68AA0A58-C00C-40C3-8F03-9EB44900840A}">
      <dgm:prSet/>
      <dgm:spPr/>
      <dgm:t>
        <a:bodyPr/>
        <a:lstStyle/>
        <a:p>
          <a:pPr>
            <a:lnSpc>
              <a:spcPct val="100000"/>
            </a:lnSpc>
          </a:pPr>
          <a:r>
            <a:rPr lang="ru-RU"/>
            <a:t>По итогам мониторинга выявлено школьных театров в форме кружков, студий, объединений </a:t>
          </a:r>
          <a:endParaRPr lang="en-US"/>
        </a:p>
      </dgm:t>
    </dgm:pt>
    <dgm:pt modelId="{5F5F592E-3196-4296-BE70-D231D819534C}" type="parTrans" cxnId="{8318A450-B96C-471A-96D4-CDDDD8C23919}">
      <dgm:prSet/>
      <dgm:spPr/>
      <dgm:t>
        <a:bodyPr/>
        <a:lstStyle/>
        <a:p>
          <a:endParaRPr lang="en-US"/>
        </a:p>
      </dgm:t>
    </dgm:pt>
    <dgm:pt modelId="{903074DA-5350-45AC-B844-4387E97E2B3B}" type="sibTrans" cxnId="{8318A450-B96C-471A-96D4-CDDDD8C23919}">
      <dgm:prSet/>
      <dgm:spPr/>
      <dgm:t>
        <a:bodyPr/>
        <a:lstStyle/>
        <a:p>
          <a:endParaRPr lang="en-US"/>
        </a:p>
      </dgm:t>
    </dgm:pt>
    <dgm:pt modelId="{49AE3279-FE24-4291-929D-998AF1D43C47}">
      <dgm:prSet/>
      <dgm:spPr/>
      <dgm:t>
        <a:bodyPr/>
        <a:lstStyle/>
        <a:p>
          <a:pPr>
            <a:lnSpc>
              <a:spcPct val="100000"/>
            </a:lnSpc>
          </a:pPr>
          <a:r>
            <a:rPr lang="ru-RU"/>
            <a:t>- </a:t>
          </a:r>
          <a:r>
            <a:rPr lang="ru-RU" b="1"/>
            <a:t>11598, </a:t>
          </a:r>
          <a:r>
            <a:rPr lang="ru-RU"/>
            <a:t>в них занимаются </a:t>
          </a:r>
          <a:r>
            <a:rPr lang="ru-RU" b="1"/>
            <a:t>337 886 </a:t>
          </a:r>
          <a:r>
            <a:rPr lang="ru-RU"/>
            <a:t>обучающихся, преподают </a:t>
          </a:r>
          <a:r>
            <a:rPr lang="ru-RU" b="1"/>
            <a:t>16 105 </a:t>
          </a:r>
          <a:r>
            <a:rPr lang="ru-RU"/>
            <a:t>педагогов. </a:t>
          </a:r>
          <a:endParaRPr lang="en-US"/>
        </a:p>
      </dgm:t>
    </dgm:pt>
    <dgm:pt modelId="{430B81B7-F874-47B3-86EA-3C5B8EC09453}" type="parTrans" cxnId="{74B6AC17-D763-4E20-8C0D-BC86CA0DFE96}">
      <dgm:prSet/>
      <dgm:spPr/>
      <dgm:t>
        <a:bodyPr/>
        <a:lstStyle/>
        <a:p>
          <a:endParaRPr lang="en-US"/>
        </a:p>
      </dgm:t>
    </dgm:pt>
    <dgm:pt modelId="{647183EF-25DE-4547-AA15-EC77AE7D2294}" type="sibTrans" cxnId="{74B6AC17-D763-4E20-8C0D-BC86CA0DFE96}">
      <dgm:prSet/>
      <dgm:spPr/>
      <dgm:t>
        <a:bodyPr/>
        <a:lstStyle/>
        <a:p>
          <a:endParaRPr lang="en-US"/>
        </a:p>
      </dgm:t>
    </dgm:pt>
    <dgm:pt modelId="{59CAE49F-B071-4562-A137-4558DFF9DCA9}">
      <dgm:prSet/>
      <dgm:spPr/>
      <dgm:t>
        <a:bodyPr/>
        <a:lstStyle/>
        <a:p>
          <a:pPr>
            <a:lnSpc>
              <a:spcPct val="100000"/>
            </a:lnSpc>
          </a:pPr>
          <a:r>
            <a:rPr lang="ru-RU"/>
            <a:t>Ссылка на данные мониторинга:</a:t>
          </a:r>
          <a:endParaRPr lang="en-US"/>
        </a:p>
      </dgm:t>
    </dgm:pt>
    <dgm:pt modelId="{B349B4A7-78E8-4540-9A1B-9DEFDE56D61E}" type="parTrans" cxnId="{B60FD252-3B7C-4278-BBCD-B044D2F12BA2}">
      <dgm:prSet/>
      <dgm:spPr/>
      <dgm:t>
        <a:bodyPr/>
        <a:lstStyle/>
        <a:p>
          <a:endParaRPr lang="en-US"/>
        </a:p>
      </dgm:t>
    </dgm:pt>
    <dgm:pt modelId="{5C80C28F-FBD7-4B6B-9F33-E0CFB0F21CE7}" type="sibTrans" cxnId="{B60FD252-3B7C-4278-BBCD-B044D2F12BA2}">
      <dgm:prSet/>
      <dgm:spPr/>
      <dgm:t>
        <a:bodyPr/>
        <a:lstStyle/>
        <a:p>
          <a:endParaRPr lang="en-US"/>
        </a:p>
      </dgm:t>
    </dgm:pt>
    <dgm:pt modelId="{20AAABE9-8C2E-4F8E-857E-E97DA6A29E64}">
      <dgm:prSet/>
      <dgm:spPr/>
      <dgm:t>
        <a:bodyPr/>
        <a:lstStyle/>
        <a:p>
          <a:pPr>
            <a:lnSpc>
              <a:spcPct val="100000"/>
            </a:lnSpc>
          </a:pPr>
          <a:r>
            <a:rPr lang="ru-RU" u="sng">
              <a:hlinkClick xmlns:r="http://schemas.openxmlformats.org/officeDocument/2006/relationships" r:id="rId1"/>
            </a:rPr>
            <a:t>http://vcht.center/monitoringi/shkolnie-teatry-2022/</a:t>
          </a:r>
          <a:r>
            <a:rPr lang="ru-RU"/>
            <a:t> </a:t>
          </a:r>
          <a:endParaRPr lang="en-US"/>
        </a:p>
      </dgm:t>
    </dgm:pt>
    <dgm:pt modelId="{58DC2ACD-0B06-4BE3-98A3-696A674E9B64}" type="parTrans" cxnId="{B4E19A8A-4716-4A28-9EB2-0812D0FB6982}">
      <dgm:prSet/>
      <dgm:spPr/>
      <dgm:t>
        <a:bodyPr/>
        <a:lstStyle/>
        <a:p>
          <a:endParaRPr lang="en-US"/>
        </a:p>
      </dgm:t>
    </dgm:pt>
    <dgm:pt modelId="{C283E661-0DE8-4FFB-9912-D02D237B6E06}" type="sibTrans" cxnId="{B4E19A8A-4716-4A28-9EB2-0812D0FB6982}">
      <dgm:prSet/>
      <dgm:spPr/>
      <dgm:t>
        <a:bodyPr/>
        <a:lstStyle/>
        <a:p>
          <a:endParaRPr lang="en-US"/>
        </a:p>
      </dgm:t>
    </dgm:pt>
    <dgm:pt modelId="{FA96E192-AFA5-4091-BBF7-5B31F76BEDC1}" type="pres">
      <dgm:prSet presAssocID="{9A0CE0FD-831A-476F-96CC-0E1B5D70BFBA}" presName="root" presStyleCnt="0">
        <dgm:presLayoutVars>
          <dgm:dir/>
          <dgm:resizeHandles val="exact"/>
        </dgm:presLayoutVars>
      </dgm:prSet>
      <dgm:spPr/>
    </dgm:pt>
    <dgm:pt modelId="{63CD2BBF-2E81-4978-9E33-4C21AACE356E}" type="pres">
      <dgm:prSet presAssocID="{E3C1E65F-B52A-42AB-8147-9A35F1F6ECC8}" presName="compNode" presStyleCnt="0"/>
      <dgm:spPr/>
    </dgm:pt>
    <dgm:pt modelId="{63D47E3D-6A5A-4E06-8E8E-CBCCC089D141}" type="pres">
      <dgm:prSet presAssocID="{E3C1E65F-B52A-42AB-8147-9A35F1F6ECC8}" presName="bgRect" presStyleLbl="bgShp" presStyleIdx="0" presStyleCnt="5"/>
      <dgm:spPr/>
    </dgm:pt>
    <dgm:pt modelId="{6F54445D-3589-4844-9998-81268036AAFF}" type="pres">
      <dgm:prSet presAssocID="{E3C1E65F-B52A-42AB-8147-9A35F1F6ECC8}"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oon Viewing Ceremony"/>
        </a:ext>
      </dgm:extLst>
    </dgm:pt>
    <dgm:pt modelId="{5AE8B3A7-2AD0-45CF-BC69-C495B2FFF17E}" type="pres">
      <dgm:prSet presAssocID="{E3C1E65F-B52A-42AB-8147-9A35F1F6ECC8}" presName="spaceRect" presStyleCnt="0"/>
      <dgm:spPr/>
    </dgm:pt>
    <dgm:pt modelId="{969FA6CA-B1A6-44CB-A2D9-F3B27E2B3493}" type="pres">
      <dgm:prSet presAssocID="{E3C1E65F-B52A-42AB-8147-9A35F1F6ECC8}" presName="parTx" presStyleLbl="revTx" presStyleIdx="0" presStyleCnt="5">
        <dgm:presLayoutVars>
          <dgm:chMax val="0"/>
          <dgm:chPref val="0"/>
        </dgm:presLayoutVars>
      </dgm:prSet>
      <dgm:spPr/>
    </dgm:pt>
    <dgm:pt modelId="{F470E399-54E5-4253-90D7-DC107F8A3004}" type="pres">
      <dgm:prSet presAssocID="{816A607D-13B2-4912-8A9E-B54E05387C36}" presName="sibTrans" presStyleCnt="0"/>
      <dgm:spPr/>
    </dgm:pt>
    <dgm:pt modelId="{F50C9B1E-1C81-4517-B167-9141EE07FCA1}" type="pres">
      <dgm:prSet presAssocID="{68AA0A58-C00C-40C3-8F03-9EB44900840A}" presName="compNode" presStyleCnt="0"/>
      <dgm:spPr/>
    </dgm:pt>
    <dgm:pt modelId="{D2E5DBAE-0E6B-41D2-94E8-FB1847B6B85E}" type="pres">
      <dgm:prSet presAssocID="{68AA0A58-C00C-40C3-8F03-9EB44900840A}" presName="bgRect" presStyleLbl="bgShp" presStyleIdx="1" presStyleCnt="5"/>
      <dgm:spPr/>
    </dgm:pt>
    <dgm:pt modelId="{64C27979-6EB0-4509-8EB2-C8F4F59C7679}" type="pres">
      <dgm:prSet presAssocID="{68AA0A58-C00C-40C3-8F03-9EB44900840A}"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Low Temperature"/>
        </a:ext>
      </dgm:extLst>
    </dgm:pt>
    <dgm:pt modelId="{2632DA6E-E8A5-47B0-B2DF-8FFBF0465D57}" type="pres">
      <dgm:prSet presAssocID="{68AA0A58-C00C-40C3-8F03-9EB44900840A}" presName="spaceRect" presStyleCnt="0"/>
      <dgm:spPr/>
    </dgm:pt>
    <dgm:pt modelId="{4A520208-CDB5-4915-A717-0BEC626789E6}" type="pres">
      <dgm:prSet presAssocID="{68AA0A58-C00C-40C3-8F03-9EB44900840A}" presName="parTx" presStyleLbl="revTx" presStyleIdx="1" presStyleCnt="5">
        <dgm:presLayoutVars>
          <dgm:chMax val="0"/>
          <dgm:chPref val="0"/>
        </dgm:presLayoutVars>
      </dgm:prSet>
      <dgm:spPr/>
    </dgm:pt>
    <dgm:pt modelId="{82CFFE44-ED09-4A28-BC3F-CAD9DED2FB09}" type="pres">
      <dgm:prSet presAssocID="{903074DA-5350-45AC-B844-4387E97E2B3B}" presName="sibTrans" presStyleCnt="0"/>
      <dgm:spPr/>
    </dgm:pt>
    <dgm:pt modelId="{66BAB031-000A-4F34-9561-9F0E12A89135}" type="pres">
      <dgm:prSet presAssocID="{49AE3279-FE24-4291-929D-998AF1D43C47}" presName="compNode" presStyleCnt="0"/>
      <dgm:spPr/>
    </dgm:pt>
    <dgm:pt modelId="{4DD0869A-E1AB-44AB-A413-A9DFFFF1D421}" type="pres">
      <dgm:prSet presAssocID="{49AE3279-FE24-4291-929D-998AF1D43C47}" presName="bgRect" presStyleLbl="bgShp" presStyleIdx="2" presStyleCnt="5"/>
      <dgm:spPr/>
    </dgm:pt>
    <dgm:pt modelId="{D52D4670-C3DE-4A70-91BB-F616F7DD8041}" type="pres">
      <dgm:prSet presAssocID="{49AE3279-FE24-4291-929D-998AF1D43C47}"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Космонавт"/>
        </a:ext>
      </dgm:extLst>
    </dgm:pt>
    <dgm:pt modelId="{32B033B7-D121-41D4-B730-29636BBAA512}" type="pres">
      <dgm:prSet presAssocID="{49AE3279-FE24-4291-929D-998AF1D43C47}" presName="spaceRect" presStyleCnt="0"/>
      <dgm:spPr/>
    </dgm:pt>
    <dgm:pt modelId="{C843788D-52DA-4B96-B99F-5463278A3489}" type="pres">
      <dgm:prSet presAssocID="{49AE3279-FE24-4291-929D-998AF1D43C47}" presName="parTx" presStyleLbl="revTx" presStyleIdx="2" presStyleCnt="5">
        <dgm:presLayoutVars>
          <dgm:chMax val="0"/>
          <dgm:chPref val="0"/>
        </dgm:presLayoutVars>
      </dgm:prSet>
      <dgm:spPr/>
    </dgm:pt>
    <dgm:pt modelId="{5BBF3D7F-89C0-4914-A9C7-7DA0FF462356}" type="pres">
      <dgm:prSet presAssocID="{647183EF-25DE-4547-AA15-EC77AE7D2294}" presName="sibTrans" presStyleCnt="0"/>
      <dgm:spPr/>
    </dgm:pt>
    <dgm:pt modelId="{737AF02C-E3FF-4FB9-B1DE-7A6D20866993}" type="pres">
      <dgm:prSet presAssocID="{59CAE49F-B071-4562-A137-4558DFF9DCA9}" presName="compNode" presStyleCnt="0"/>
      <dgm:spPr/>
    </dgm:pt>
    <dgm:pt modelId="{3068EC8D-5779-4F17-935F-3297AB70AC09}" type="pres">
      <dgm:prSet presAssocID="{59CAE49F-B071-4562-A137-4558DFF9DCA9}" presName="bgRect" presStyleLbl="bgShp" presStyleIdx="3" presStyleCnt="5"/>
      <dgm:spPr/>
    </dgm:pt>
    <dgm:pt modelId="{2B95E2B8-52C8-44C9-8ABC-BF7B89732CCE}" type="pres">
      <dgm:prSet presAssocID="{59CAE49F-B071-4562-A137-4558DFF9DCA9}"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Ссылка"/>
        </a:ext>
      </dgm:extLst>
    </dgm:pt>
    <dgm:pt modelId="{D9985E59-C92C-49C3-ADC3-F34D27A2D49B}" type="pres">
      <dgm:prSet presAssocID="{59CAE49F-B071-4562-A137-4558DFF9DCA9}" presName="spaceRect" presStyleCnt="0"/>
      <dgm:spPr/>
    </dgm:pt>
    <dgm:pt modelId="{C6412244-E08E-4378-9B37-34B4BAC09889}" type="pres">
      <dgm:prSet presAssocID="{59CAE49F-B071-4562-A137-4558DFF9DCA9}" presName="parTx" presStyleLbl="revTx" presStyleIdx="3" presStyleCnt="5">
        <dgm:presLayoutVars>
          <dgm:chMax val="0"/>
          <dgm:chPref val="0"/>
        </dgm:presLayoutVars>
      </dgm:prSet>
      <dgm:spPr/>
    </dgm:pt>
    <dgm:pt modelId="{5AAE6087-518F-4ABA-A061-F34D6DA09CC1}" type="pres">
      <dgm:prSet presAssocID="{5C80C28F-FBD7-4B6B-9F33-E0CFB0F21CE7}" presName="sibTrans" presStyleCnt="0"/>
      <dgm:spPr/>
    </dgm:pt>
    <dgm:pt modelId="{2D29D2BC-40B6-4B6A-A8A1-5F2879400E1F}" type="pres">
      <dgm:prSet presAssocID="{20AAABE9-8C2E-4F8E-857E-E97DA6A29E64}" presName="compNode" presStyleCnt="0"/>
      <dgm:spPr/>
    </dgm:pt>
    <dgm:pt modelId="{80BF660B-3669-4B8D-96C2-D1DD0C8494DE}" type="pres">
      <dgm:prSet presAssocID="{20AAABE9-8C2E-4F8E-857E-E97DA6A29E64}" presName="bgRect" presStyleLbl="bgShp" presStyleIdx="4" presStyleCnt="5"/>
      <dgm:spPr/>
    </dgm:pt>
    <dgm:pt modelId="{67FBB1F7-E1B9-493C-B848-BD92811968F3}" type="pres">
      <dgm:prSet presAssocID="{20AAABE9-8C2E-4F8E-857E-E97DA6A29E64}"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Earth Globe Americas"/>
        </a:ext>
      </dgm:extLst>
    </dgm:pt>
    <dgm:pt modelId="{9C94F49A-92C1-4A2E-AD54-4065779EABC1}" type="pres">
      <dgm:prSet presAssocID="{20AAABE9-8C2E-4F8E-857E-E97DA6A29E64}" presName="spaceRect" presStyleCnt="0"/>
      <dgm:spPr/>
    </dgm:pt>
    <dgm:pt modelId="{5600F9D8-0D75-4CA3-91B5-57A7CA010DD3}" type="pres">
      <dgm:prSet presAssocID="{20AAABE9-8C2E-4F8E-857E-E97DA6A29E64}" presName="parTx" presStyleLbl="revTx" presStyleIdx="4" presStyleCnt="5">
        <dgm:presLayoutVars>
          <dgm:chMax val="0"/>
          <dgm:chPref val="0"/>
        </dgm:presLayoutVars>
      </dgm:prSet>
      <dgm:spPr/>
    </dgm:pt>
  </dgm:ptLst>
  <dgm:cxnLst>
    <dgm:cxn modelId="{74B6AC17-D763-4E20-8C0D-BC86CA0DFE96}" srcId="{9A0CE0FD-831A-476F-96CC-0E1B5D70BFBA}" destId="{49AE3279-FE24-4291-929D-998AF1D43C47}" srcOrd="2" destOrd="0" parTransId="{430B81B7-F874-47B3-86EA-3C5B8EC09453}" sibTransId="{647183EF-25DE-4547-AA15-EC77AE7D2294}"/>
    <dgm:cxn modelId="{E56AEF17-F17D-4CDB-84F6-1C20B3D73D88}" type="presOf" srcId="{20AAABE9-8C2E-4F8E-857E-E97DA6A29E64}" destId="{5600F9D8-0D75-4CA3-91B5-57A7CA010DD3}" srcOrd="0" destOrd="0" presId="urn:microsoft.com/office/officeart/2018/2/layout/IconVerticalSolidList"/>
    <dgm:cxn modelId="{DBABA61B-63B7-47CC-8B87-FD28F636C81B}" type="presOf" srcId="{59CAE49F-B071-4562-A137-4558DFF9DCA9}" destId="{C6412244-E08E-4378-9B37-34B4BAC09889}" srcOrd="0" destOrd="0" presId="urn:microsoft.com/office/officeart/2018/2/layout/IconVerticalSolidList"/>
    <dgm:cxn modelId="{91FD2160-821B-4E2C-BD68-03DEAB313C45}" type="presOf" srcId="{49AE3279-FE24-4291-929D-998AF1D43C47}" destId="{C843788D-52DA-4B96-B99F-5463278A3489}" srcOrd="0" destOrd="0" presId="urn:microsoft.com/office/officeart/2018/2/layout/IconVerticalSolidList"/>
    <dgm:cxn modelId="{8318A450-B96C-471A-96D4-CDDDD8C23919}" srcId="{9A0CE0FD-831A-476F-96CC-0E1B5D70BFBA}" destId="{68AA0A58-C00C-40C3-8F03-9EB44900840A}" srcOrd="1" destOrd="0" parTransId="{5F5F592E-3196-4296-BE70-D231D819534C}" sibTransId="{903074DA-5350-45AC-B844-4387E97E2B3B}"/>
    <dgm:cxn modelId="{B60FD252-3B7C-4278-BBCD-B044D2F12BA2}" srcId="{9A0CE0FD-831A-476F-96CC-0E1B5D70BFBA}" destId="{59CAE49F-B071-4562-A137-4558DFF9DCA9}" srcOrd="3" destOrd="0" parTransId="{B349B4A7-78E8-4540-9A1B-9DEFDE56D61E}" sibTransId="{5C80C28F-FBD7-4B6B-9F33-E0CFB0F21CE7}"/>
    <dgm:cxn modelId="{603F477F-A1A6-4564-B4DA-A7500215B5B5}" type="presOf" srcId="{68AA0A58-C00C-40C3-8F03-9EB44900840A}" destId="{4A520208-CDB5-4915-A717-0BEC626789E6}" srcOrd="0" destOrd="0" presId="urn:microsoft.com/office/officeart/2018/2/layout/IconVerticalSolidList"/>
    <dgm:cxn modelId="{927A4F7F-AFAD-4265-9F09-2A2D1DE536AC}" type="presOf" srcId="{E3C1E65F-B52A-42AB-8147-9A35F1F6ECC8}" destId="{969FA6CA-B1A6-44CB-A2D9-F3B27E2B3493}" srcOrd="0" destOrd="0" presId="urn:microsoft.com/office/officeart/2018/2/layout/IconVerticalSolidList"/>
    <dgm:cxn modelId="{B4E19A8A-4716-4A28-9EB2-0812D0FB6982}" srcId="{9A0CE0FD-831A-476F-96CC-0E1B5D70BFBA}" destId="{20AAABE9-8C2E-4F8E-857E-E97DA6A29E64}" srcOrd="4" destOrd="0" parTransId="{58DC2ACD-0B06-4BE3-98A3-696A674E9B64}" sibTransId="{C283E661-0DE8-4FFB-9912-D02D237B6E06}"/>
    <dgm:cxn modelId="{3BA65BC5-A4F7-4AA4-BCF0-D2B6936963E0}" srcId="{9A0CE0FD-831A-476F-96CC-0E1B5D70BFBA}" destId="{E3C1E65F-B52A-42AB-8147-9A35F1F6ECC8}" srcOrd="0" destOrd="0" parTransId="{DF588F1A-6C7D-426D-A893-B8F8CC4F84D0}" sibTransId="{816A607D-13B2-4912-8A9E-B54E05387C36}"/>
    <dgm:cxn modelId="{F5B84ACF-C006-4666-9C2E-444B0D8E714A}" type="presOf" srcId="{9A0CE0FD-831A-476F-96CC-0E1B5D70BFBA}" destId="{FA96E192-AFA5-4091-BBF7-5B31F76BEDC1}" srcOrd="0" destOrd="0" presId="urn:microsoft.com/office/officeart/2018/2/layout/IconVerticalSolidList"/>
    <dgm:cxn modelId="{3DD6BE43-ACDE-41B5-8C50-8B8FA3C1DA1A}" type="presParOf" srcId="{FA96E192-AFA5-4091-BBF7-5B31F76BEDC1}" destId="{63CD2BBF-2E81-4978-9E33-4C21AACE356E}" srcOrd="0" destOrd="0" presId="urn:microsoft.com/office/officeart/2018/2/layout/IconVerticalSolidList"/>
    <dgm:cxn modelId="{615AD31F-868B-41D8-8314-D832B92530BA}" type="presParOf" srcId="{63CD2BBF-2E81-4978-9E33-4C21AACE356E}" destId="{63D47E3D-6A5A-4E06-8E8E-CBCCC089D141}" srcOrd="0" destOrd="0" presId="urn:microsoft.com/office/officeart/2018/2/layout/IconVerticalSolidList"/>
    <dgm:cxn modelId="{ACE90B9E-54B1-496C-B609-BF7BCF7FF4D5}" type="presParOf" srcId="{63CD2BBF-2E81-4978-9E33-4C21AACE356E}" destId="{6F54445D-3589-4844-9998-81268036AAFF}" srcOrd="1" destOrd="0" presId="urn:microsoft.com/office/officeart/2018/2/layout/IconVerticalSolidList"/>
    <dgm:cxn modelId="{8F59A87E-8775-46A5-B130-84A76064AF20}" type="presParOf" srcId="{63CD2BBF-2E81-4978-9E33-4C21AACE356E}" destId="{5AE8B3A7-2AD0-45CF-BC69-C495B2FFF17E}" srcOrd="2" destOrd="0" presId="urn:microsoft.com/office/officeart/2018/2/layout/IconVerticalSolidList"/>
    <dgm:cxn modelId="{0569589A-DCB0-4BA2-ACC1-28F74C5D9284}" type="presParOf" srcId="{63CD2BBF-2E81-4978-9E33-4C21AACE356E}" destId="{969FA6CA-B1A6-44CB-A2D9-F3B27E2B3493}" srcOrd="3" destOrd="0" presId="urn:microsoft.com/office/officeart/2018/2/layout/IconVerticalSolidList"/>
    <dgm:cxn modelId="{E2C1DAC1-EA97-4C24-BDAA-A87C21E4B1C8}" type="presParOf" srcId="{FA96E192-AFA5-4091-BBF7-5B31F76BEDC1}" destId="{F470E399-54E5-4253-90D7-DC107F8A3004}" srcOrd="1" destOrd="0" presId="urn:microsoft.com/office/officeart/2018/2/layout/IconVerticalSolidList"/>
    <dgm:cxn modelId="{6D574AE7-F083-4EF7-98B4-F2A5C79E9DE5}" type="presParOf" srcId="{FA96E192-AFA5-4091-BBF7-5B31F76BEDC1}" destId="{F50C9B1E-1C81-4517-B167-9141EE07FCA1}" srcOrd="2" destOrd="0" presId="urn:microsoft.com/office/officeart/2018/2/layout/IconVerticalSolidList"/>
    <dgm:cxn modelId="{6926A8B2-B64C-4549-8D5A-4D81B0AD5A26}" type="presParOf" srcId="{F50C9B1E-1C81-4517-B167-9141EE07FCA1}" destId="{D2E5DBAE-0E6B-41D2-94E8-FB1847B6B85E}" srcOrd="0" destOrd="0" presId="urn:microsoft.com/office/officeart/2018/2/layout/IconVerticalSolidList"/>
    <dgm:cxn modelId="{0602ADF5-268A-4FBE-9134-29C7A19E869F}" type="presParOf" srcId="{F50C9B1E-1C81-4517-B167-9141EE07FCA1}" destId="{64C27979-6EB0-4509-8EB2-C8F4F59C7679}" srcOrd="1" destOrd="0" presId="urn:microsoft.com/office/officeart/2018/2/layout/IconVerticalSolidList"/>
    <dgm:cxn modelId="{1CA74440-DC78-4704-80FF-499CAAFCA437}" type="presParOf" srcId="{F50C9B1E-1C81-4517-B167-9141EE07FCA1}" destId="{2632DA6E-E8A5-47B0-B2DF-8FFBF0465D57}" srcOrd="2" destOrd="0" presId="urn:microsoft.com/office/officeart/2018/2/layout/IconVerticalSolidList"/>
    <dgm:cxn modelId="{E82DF3E9-F127-41C1-A7E4-2A8AB1F3DF01}" type="presParOf" srcId="{F50C9B1E-1C81-4517-B167-9141EE07FCA1}" destId="{4A520208-CDB5-4915-A717-0BEC626789E6}" srcOrd="3" destOrd="0" presId="urn:microsoft.com/office/officeart/2018/2/layout/IconVerticalSolidList"/>
    <dgm:cxn modelId="{F8814D31-BA1F-4898-B1DB-9DA15B619440}" type="presParOf" srcId="{FA96E192-AFA5-4091-BBF7-5B31F76BEDC1}" destId="{82CFFE44-ED09-4A28-BC3F-CAD9DED2FB09}" srcOrd="3" destOrd="0" presId="urn:microsoft.com/office/officeart/2018/2/layout/IconVerticalSolidList"/>
    <dgm:cxn modelId="{CE69BB30-7DED-4EDE-A039-0D41F6F8FBB6}" type="presParOf" srcId="{FA96E192-AFA5-4091-BBF7-5B31F76BEDC1}" destId="{66BAB031-000A-4F34-9561-9F0E12A89135}" srcOrd="4" destOrd="0" presId="urn:microsoft.com/office/officeart/2018/2/layout/IconVerticalSolidList"/>
    <dgm:cxn modelId="{B1923F3D-1A9F-437D-934F-9B621E086D86}" type="presParOf" srcId="{66BAB031-000A-4F34-9561-9F0E12A89135}" destId="{4DD0869A-E1AB-44AB-A413-A9DFFFF1D421}" srcOrd="0" destOrd="0" presId="urn:microsoft.com/office/officeart/2018/2/layout/IconVerticalSolidList"/>
    <dgm:cxn modelId="{967C883C-18F2-4557-8DD0-168E4D54D497}" type="presParOf" srcId="{66BAB031-000A-4F34-9561-9F0E12A89135}" destId="{D52D4670-C3DE-4A70-91BB-F616F7DD8041}" srcOrd="1" destOrd="0" presId="urn:microsoft.com/office/officeart/2018/2/layout/IconVerticalSolidList"/>
    <dgm:cxn modelId="{3F31E1B2-4295-4A70-840B-95EC6FE39268}" type="presParOf" srcId="{66BAB031-000A-4F34-9561-9F0E12A89135}" destId="{32B033B7-D121-41D4-B730-29636BBAA512}" srcOrd="2" destOrd="0" presId="urn:microsoft.com/office/officeart/2018/2/layout/IconVerticalSolidList"/>
    <dgm:cxn modelId="{0FA7C433-6BAD-4095-B0F5-C8D55343909F}" type="presParOf" srcId="{66BAB031-000A-4F34-9561-9F0E12A89135}" destId="{C843788D-52DA-4B96-B99F-5463278A3489}" srcOrd="3" destOrd="0" presId="urn:microsoft.com/office/officeart/2018/2/layout/IconVerticalSolidList"/>
    <dgm:cxn modelId="{5426A68C-BB84-4E2B-9D29-2F116F04EE57}" type="presParOf" srcId="{FA96E192-AFA5-4091-BBF7-5B31F76BEDC1}" destId="{5BBF3D7F-89C0-4914-A9C7-7DA0FF462356}" srcOrd="5" destOrd="0" presId="urn:microsoft.com/office/officeart/2018/2/layout/IconVerticalSolidList"/>
    <dgm:cxn modelId="{A07F0DA6-B297-4F1E-AC97-E3F39FB405A3}" type="presParOf" srcId="{FA96E192-AFA5-4091-BBF7-5B31F76BEDC1}" destId="{737AF02C-E3FF-4FB9-B1DE-7A6D20866993}" srcOrd="6" destOrd="0" presId="urn:microsoft.com/office/officeart/2018/2/layout/IconVerticalSolidList"/>
    <dgm:cxn modelId="{7B0AA57F-A18C-46BC-9B81-A86CA52C883C}" type="presParOf" srcId="{737AF02C-E3FF-4FB9-B1DE-7A6D20866993}" destId="{3068EC8D-5779-4F17-935F-3297AB70AC09}" srcOrd="0" destOrd="0" presId="urn:microsoft.com/office/officeart/2018/2/layout/IconVerticalSolidList"/>
    <dgm:cxn modelId="{0AB94FF9-145C-4A8C-B97D-500827852DB0}" type="presParOf" srcId="{737AF02C-E3FF-4FB9-B1DE-7A6D20866993}" destId="{2B95E2B8-52C8-44C9-8ABC-BF7B89732CCE}" srcOrd="1" destOrd="0" presId="urn:microsoft.com/office/officeart/2018/2/layout/IconVerticalSolidList"/>
    <dgm:cxn modelId="{5D784EE0-030B-4E95-B8B6-1F54F0206256}" type="presParOf" srcId="{737AF02C-E3FF-4FB9-B1DE-7A6D20866993}" destId="{D9985E59-C92C-49C3-ADC3-F34D27A2D49B}" srcOrd="2" destOrd="0" presId="urn:microsoft.com/office/officeart/2018/2/layout/IconVerticalSolidList"/>
    <dgm:cxn modelId="{2D2F02D0-78A7-4F0A-9FFB-410B6BACEDEF}" type="presParOf" srcId="{737AF02C-E3FF-4FB9-B1DE-7A6D20866993}" destId="{C6412244-E08E-4378-9B37-34B4BAC09889}" srcOrd="3" destOrd="0" presId="urn:microsoft.com/office/officeart/2018/2/layout/IconVerticalSolidList"/>
    <dgm:cxn modelId="{70121986-6ED4-4DD3-B81E-E4E9199C7A7D}" type="presParOf" srcId="{FA96E192-AFA5-4091-BBF7-5B31F76BEDC1}" destId="{5AAE6087-518F-4ABA-A061-F34D6DA09CC1}" srcOrd="7" destOrd="0" presId="urn:microsoft.com/office/officeart/2018/2/layout/IconVerticalSolidList"/>
    <dgm:cxn modelId="{65C68D36-C2AA-4A45-B2F2-6CAC32A5FED6}" type="presParOf" srcId="{FA96E192-AFA5-4091-BBF7-5B31F76BEDC1}" destId="{2D29D2BC-40B6-4B6A-A8A1-5F2879400E1F}" srcOrd="8" destOrd="0" presId="urn:microsoft.com/office/officeart/2018/2/layout/IconVerticalSolidList"/>
    <dgm:cxn modelId="{A08443B5-19F5-4CA4-82BB-ECDDCB1F5A15}" type="presParOf" srcId="{2D29D2BC-40B6-4B6A-A8A1-5F2879400E1F}" destId="{80BF660B-3669-4B8D-96C2-D1DD0C8494DE}" srcOrd="0" destOrd="0" presId="urn:microsoft.com/office/officeart/2018/2/layout/IconVerticalSolidList"/>
    <dgm:cxn modelId="{F98E0A5C-B034-453B-94FB-FABC83BBE635}" type="presParOf" srcId="{2D29D2BC-40B6-4B6A-A8A1-5F2879400E1F}" destId="{67FBB1F7-E1B9-493C-B848-BD92811968F3}" srcOrd="1" destOrd="0" presId="urn:microsoft.com/office/officeart/2018/2/layout/IconVerticalSolidList"/>
    <dgm:cxn modelId="{F9D4F4FA-A022-4E2B-883B-ECA4869BFD88}" type="presParOf" srcId="{2D29D2BC-40B6-4B6A-A8A1-5F2879400E1F}" destId="{9C94F49A-92C1-4A2E-AD54-4065779EABC1}" srcOrd="2" destOrd="0" presId="urn:microsoft.com/office/officeart/2018/2/layout/IconVerticalSolidList"/>
    <dgm:cxn modelId="{5DA3FDFB-F484-492F-AC68-4D520A49EA0E}" type="presParOf" srcId="{2D29D2BC-40B6-4B6A-A8A1-5F2879400E1F}" destId="{5600F9D8-0D75-4CA3-91B5-57A7CA010D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F1A62-3456-489B-BAEA-E94CFF6E3099}">
      <dsp:nvSpPr>
        <dsp:cNvPr id="0" name=""/>
        <dsp:cNvSpPr/>
      </dsp:nvSpPr>
      <dsp:spPr>
        <a:xfrm>
          <a:off x="0" y="2124"/>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F063B4-8E1C-42F1-8507-A57179B23172}">
      <dsp:nvSpPr>
        <dsp:cNvPr id="0" name=""/>
        <dsp:cNvSpPr/>
      </dsp:nvSpPr>
      <dsp:spPr>
        <a:xfrm>
          <a:off x="0" y="2124"/>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ru-RU" sz="2400" b="1" kern="1200" dirty="0"/>
            <a:t>ОБЩЕЕ ОБРАЗОВАНИЕ </a:t>
          </a:r>
        </a:p>
        <a:p>
          <a:pPr marL="0" lvl="0" indent="0" algn="l" defTabSz="1066800">
            <a:lnSpc>
              <a:spcPct val="100000"/>
            </a:lnSpc>
            <a:spcBef>
              <a:spcPct val="0"/>
            </a:spcBef>
            <a:spcAft>
              <a:spcPct val="35000"/>
            </a:spcAft>
            <a:buNone/>
          </a:pPr>
          <a:r>
            <a:rPr lang="ru-RU" sz="2400" b="1" kern="1200" dirty="0"/>
            <a:t>(часть, формируемая участниками образовательных отношений)</a:t>
          </a:r>
          <a:endParaRPr lang="en-US" sz="2400" kern="1200" dirty="0"/>
        </a:p>
      </dsp:txBody>
      <dsp:txXfrm>
        <a:off x="0" y="2124"/>
        <a:ext cx="5181600" cy="1449029"/>
      </dsp:txXfrm>
    </dsp:sp>
    <dsp:sp modelId="{FB4DCA69-D9CC-4D77-AB0A-6570CA7A434A}">
      <dsp:nvSpPr>
        <dsp:cNvPr id="0" name=""/>
        <dsp:cNvSpPr/>
      </dsp:nvSpPr>
      <dsp:spPr>
        <a:xfrm>
          <a:off x="0" y="1451154"/>
          <a:ext cx="5181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E6CC9-4860-4B21-808D-3BFE3D91B858}">
      <dsp:nvSpPr>
        <dsp:cNvPr id="0" name=""/>
        <dsp:cNvSpPr/>
      </dsp:nvSpPr>
      <dsp:spPr>
        <a:xfrm>
          <a:off x="0" y="1451154"/>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ru-RU" sz="2400" kern="1200" dirty="0"/>
            <a:t>Программа внеурочной деятельности (1-11 </a:t>
          </a:r>
          <a:r>
            <a:rPr lang="ru-RU" sz="2400" kern="1200" dirty="0" err="1"/>
            <a:t>кл</a:t>
          </a:r>
          <a:r>
            <a:rPr lang="ru-RU" sz="2400" kern="1200" dirty="0"/>
            <a:t>.)</a:t>
          </a:r>
          <a:endParaRPr lang="en-US" sz="2400" kern="1200" dirty="0"/>
        </a:p>
      </dsp:txBody>
      <dsp:txXfrm>
        <a:off x="0" y="1451154"/>
        <a:ext cx="5181600" cy="1449029"/>
      </dsp:txXfrm>
    </dsp:sp>
    <dsp:sp modelId="{E7899F4F-B083-4E74-BBF6-8D46A52C6905}">
      <dsp:nvSpPr>
        <dsp:cNvPr id="0" name=""/>
        <dsp:cNvSpPr/>
      </dsp:nvSpPr>
      <dsp:spPr>
        <a:xfrm>
          <a:off x="0" y="2900183"/>
          <a:ext cx="5181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103BA4-E2DB-4A27-A09B-6C71EE56FFAC}">
      <dsp:nvSpPr>
        <dsp:cNvPr id="0" name=""/>
        <dsp:cNvSpPr/>
      </dsp:nvSpPr>
      <dsp:spPr>
        <a:xfrm>
          <a:off x="0" y="2900183"/>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ru-RU" sz="2400" kern="1200" dirty="0"/>
            <a:t>Учебный предмет по выбору в профильном учебном плане</a:t>
          </a:r>
        </a:p>
        <a:p>
          <a:pPr marL="0" lvl="0" indent="0" algn="l" defTabSz="1066800">
            <a:lnSpc>
              <a:spcPct val="100000"/>
            </a:lnSpc>
            <a:spcBef>
              <a:spcPct val="0"/>
            </a:spcBef>
            <a:spcAft>
              <a:spcPct val="35000"/>
            </a:spcAft>
            <a:buNone/>
          </a:pPr>
          <a:r>
            <a:rPr lang="ru-RU" sz="2400" kern="1200" dirty="0"/>
            <a:t> (10-11 </a:t>
          </a:r>
          <a:r>
            <a:rPr lang="ru-RU" sz="2400" kern="1200" dirty="0" err="1"/>
            <a:t>кл</a:t>
          </a:r>
          <a:r>
            <a:rPr lang="ru-RU" sz="2400" kern="1200" dirty="0"/>
            <a:t>.)</a:t>
          </a:r>
          <a:endParaRPr lang="en-US" sz="2400" kern="1200" dirty="0"/>
        </a:p>
      </dsp:txBody>
      <dsp:txXfrm>
        <a:off x="0" y="2900183"/>
        <a:ext cx="51816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C49CF-8AC8-4060-821E-70D4F48541C4}">
      <dsp:nvSpPr>
        <dsp:cNvPr id="0" name=""/>
        <dsp:cNvSpPr/>
      </dsp:nvSpPr>
      <dsp:spPr>
        <a:xfrm>
          <a:off x="0" y="18105"/>
          <a:ext cx="5181600" cy="9547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b="1" kern="1200" dirty="0"/>
            <a:t>ДОПОЛНИТЕЛЬНОЕ ОБРАЗОВАНИЕ ДЕТЕЙ </a:t>
          </a:r>
          <a:endParaRPr lang="ru-RU" sz="2400" kern="1200" dirty="0"/>
        </a:p>
      </dsp:txBody>
      <dsp:txXfrm>
        <a:off x="46606" y="64711"/>
        <a:ext cx="5088388" cy="861507"/>
      </dsp:txXfrm>
    </dsp:sp>
    <dsp:sp modelId="{A5B7013F-1678-4127-B7B7-29DB01CC953E}">
      <dsp:nvSpPr>
        <dsp:cNvPr id="0" name=""/>
        <dsp:cNvSpPr/>
      </dsp:nvSpPr>
      <dsp:spPr>
        <a:xfrm>
          <a:off x="0" y="972825"/>
          <a:ext cx="5181600" cy="367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ru-RU" sz="1900" kern="1200" dirty="0"/>
            <a:t>Дополнительная общеобразовательная общеразвивающая программа художественной направленности</a:t>
          </a:r>
        </a:p>
        <a:p>
          <a:pPr marL="171450" lvl="1" indent="-171450" algn="l" defTabSz="844550">
            <a:lnSpc>
              <a:spcPct val="90000"/>
            </a:lnSpc>
            <a:spcBef>
              <a:spcPct val="0"/>
            </a:spcBef>
            <a:spcAft>
              <a:spcPct val="20000"/>
            </a:spcAft>
            <a:buChar char="•"/>
          </a:pPr>
          <a:r>
            <a:rPr lang="ru-RU" sz="1900" kern="1200" dirty="0"/>
            <a:t>Дополнительная общеобразовательная общеразвивающая программа художественной направленности </a:t>
          </a:r>
          <a:r>
            <a:rPr lang="ru-RU" sz="1900" b="1" kern="1200" dirty="0"/>
            <a:t>в сетевой форме </a:t>
          </a:r>
          <a:r>
            <a:rPr lang="ru-RU" sz="1900" kern="1200" dirty="0"/>
            <a:t>(</a:t>
          </a:r>
          <a:r>
            <a:rPr lang="ru-RU" sz="1900" kern="1200" dirty="0" err="1"/>
            <a:t>школа+образовательная</a:t>
          </a:r>
          <a:r>
            <a:rPr lang="ru-RU" sz="1900" kern="1200" dirty="0"/>
            <a:t> организация-участник или организация, обладающая ресурсами)</a:t>
          </a:r>
        </a:p>
        <a:p>
          <a:pPr marL="171450" lvl="1" indent="-171450" algn="l" defTabSz="844550">
            <a:lnSpc>
              <a:spcPct val="90000"/>
            </a:lnSpc>
            <a:spcBef>
              <a:spcPct val="0"/>
            </a:spcBef>
            <a:spcAft>
              <a:spcPct val="20000"/>
            </a:spcAft>
            <a:buChar char="•"/>
          </a:pPr>
          <a:r>
            <a:rPr lang="ru-RU" sz="1900" kern="1200" dirty="0"/>
            <a:t>Адаптированная дополнительная общеобразовательная общеразвивающая программа художественной направленности для детей-инвалидов </a:t>
          </a:r>
        </a:p>
      </dsp:txBody>
      <dsp:txXfrm>
        <a:off x="0" y="972825"/>
        <a:ext cx="5181600" cy="3676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2FA12-5ED0-4A16-9967-D45CD3B7148A}">
      <dsp:nvSpPr>
        <dsp:cNvPr id="0" name=""/>
        <dsp:cNvSpPr/>
      </dsp:nvSpPr>
      <dsp:spPr>
        <a:xfrm>
          <a:off x="0" y="55268"/>
          <a:ext cx="5181600" cy="4797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Педагог </a:t>
          </a:r>
          <a:endParaRPr lang="en-US" sz="2000" kern="1200"/>
        </a:p>
      </dsp:txBody>
      <dsp:txXfrm>
        <a:off x="23417" y="78685"/>
        <a:ext cx="5134766" cy="432866"/>
      </dsp:txXfrm>
    </dsp:sp>
    <dsp:sp modelId="{7D460936-70D2-4FE5-8F9F-A138145A9B82}">
      <dsp:nvSpPr>
        <dsp:cNvPr id="0" name=""/>
        <dsp:cNvSpPr/>
      </dsp:nvSpPr>
      <dsp:spPr>
        <a:xfrm>
          <a:off x="0" y="592569"/>
          <a:ext cx="5181600" cy="4797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Режиссер </a:t>
          </a:r>
          <a:endParaRPr lang="en-US" sz="2000" kern="1200"/>
        </a:p>
      </dsp:txBody>
      <dsp:txXfrm>
        <a:off x="23417" y="615986"/>
        <a:ext cx="5134766" cy="432866"/>
      </dsp:txXfrm>
    </dsp:sp>
    <dsp:sp modelId="{FB695C2A-FD04-454E-9AE4-57EE87C53826}">
      <dsp:nvSpPr>
        <dsp:cNvPr id="0" name=""/>
        <dsp:cNvSpPr/>
      </dsp:nvSpPr>
      <dsp:spPr>
        <a:xfrm>
          <a:off x="0" y="1129869"/>
          <a:ext cx="5181600" cy="4797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Дети </a:t>
          </a:r>
          <a:endParaRPr lang="en-US" sz="2000" kern="1200"/>
        </a:p>
      </dsp:txBody>
      <dsp:txXfrm>
        <a:off x="23417" y="1153286"/>
        <a:ext cx="5134766" cy="432866"/>
      </dsp:txXfrm>
    </dsp:sp>
    <dsp:sp modelId="{A85EEF89-B3F3-4D1C-BD9F-94217DC5487F}">
      <dsp:nvSpPr>
        <dsp:cNvPr id="0" name=""/>
        <dsp:cNvSpPr/>
      </dsp:nvSpPr>
      <dsp:spPr>
        <a:xfrm>
          <a:off x="0" y="1667169"/>
          <a:ext cx="5181600" cy="4797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dirty="0"/>
            <a:t>Образовательная программа</a:t>
          </a:r>
          <a:endParaRPr lang="en-US" sz="2000" kern="1200" dirty="0"/>
        </a:p>
      </dsp:txBody>
      <dsp:txXfrm>
        <a:off x="23417" y="1690586"/>
        <a:ext cx="5134766" cy="432866"/>
      </dsp:txXfrm>
    </dsp:sp>
    <dsp:sp modelId="{E9AA83D1-2CA6-4444-8F6B-C26D8C08D6A0}">
      <dsp:nvSpPr>
        <dsp:cNvPr id="0" name=""/>
        <dsp:cNvSpPr/>
      </dsp:nvSpPr>
      <dsp:spPr>
        <a:xfrm>
          <a:off x="0" y="2204469"/>
          <a:ext cx="5181600" cy="4797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Репертуар </a:t>
          </a:r>
          <a:endParaRPr lang="en-US" sz="2000" kern="1200"/>
        </a:p>
      </dsp:txBody>
      <dsp:txXfrm>
        <a:off x="23417" y="2227886"/>
        <a:ext cx="5134766" cy="432866"/>
      </dsp:txXfrm>
    </dsp:sp>
    <dsp:sp modelId="{51CDAEDC-6757-4BF8-9176-C7C9A9514E82}">
      <dsp:nvSpPr>
        <dsp:cNvPr id="0" name=""/>
        <dsp:cNvSpPr/>
      </dsp:nvSpPr>
      <dsp:spPr>
        <a:xfrm>
          <a:off x="0" y="2741769"/>
          <a:ext cx="5181600" cy="4797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Сцена </a:t>
          </a:r>
          <a:endParaRPr lang="en-US" sz="2000" kern="1200"/>
        </a:p>
      </dsp:txBody>
      <dsp:txXfrm>
        <a:off x="23417" y="2765186"/>
        <a:ext cx="5134766" cy="432866"/>
      </dsp:txXfrm>
    </dsp:sp>
    <dsp:sp modelId="{2AE021F0-8966-43D8-9CBE-969A3DE5820F}">
      <dsp:nvSpPr>
        <dsp:cNvPr id="0" name=""/>
        <dsp:cNvSpPr/>
      </dsp:nvSpPr>
      <dsp:spPr>
        <a:xfrm>
          <a:off x="0" y="3279069"/>
          <a:ext cx="5181600" cy="4797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Зрители </a:t>
          </a:r>
          <a:endParaRPr lang="en-US" sz="2000" kern="1200"/>
        </a:p>
      </dsp:txBody>
      <dsp:txXfrm>
        <a:off x="23417" y="3302486"/>
        <a:ext cx="5134766" cy="432866"/>
      </dsp:txXfrm>
    </dsp:sp>
    <dsp:sp modelId="{F02BDC66-FE8E-4591-B3A6-B9816606A5A4}">
      <dsp:nvSpPr>
        <dsp:cNvPr id="0" name=""/>
        <dsp:cNvSpPr/>
      </dsp:nvSpPr>
      <dsp:spPr>
        <a:xfrm>
          <a:off x="0" y="3816369"/>
          <a:ext cx="5181600" cy="4797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Родители </a:t>
          </a:r>
          <a:endParaRPr lang="en-US" sz="2000" kern="1200"/>
        </a:p>
      </dsp:txBody>
      <dsp:txXfrm>
        <a:off x="23417" y="3839786"/>
        <a:ext cx="5134766" cy="432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9B648-F2BE-4DCB-8761-5664A2384C5F}">
      <dsp:nvSpPr>
        <dsp:cNvPr id="0" name=""/>
        <dsp:cNvSpPr/>
      </dsp:nvSpPr>
      <dsp:spPr>
        <a:xfrm>
          <a:off x="0" y="0"/>
          <a:ext cx="51816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5A0CDDD-045E-4BEF-ACBF-D8CE873AE3BC}">
      <dsp:nvSpPr>
        <dsp:cNvPr id="0" name=""/>
        <dsp:cNvSpPr/>
      </dsp:nvSpPr>
      <dsp:spPr>
        <a:xfrm>
          <a:off x="0" y="0"/>
          <a:ext cx="5181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ru-RU" sz="2500" kern="1200"/>
            <a:t>Школа </a:t>
          </a:r>
        </a:p>
      </dsp:txBody>
      <dsp:txXfrm>
        <a:off x="0" y="0"/>
        <a:ext cx="5181600" cy="543917"/>
      </dsp:txXfrm>
    </dsp:sp>
    <dsp:sp modelId="{815C52DF-7C55-435F-B204-B5957CD7FABE}">
      <dsp:nvSpPr>
        <dsp:cNvPr id="0" name=""/>
        <dsp:cNvSpPr/>
      </dsp:nvSpPr>
      <dsp:spPr>
        <a:xfrm>
          <a:off x="0" y="543917"/>
          <a:ext cx="51816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AD1AF7E-B91E-46A5-9A6A-2369C5389642}">
      <dsp:nvSpPr>
        <dsp:cNvPr id="0" name=""/>
        <dsp:cNvSpPr/>
      </dsp:nvSpPr>
      <dsp:spPr>
        <a:xfrm>
          <a:off x="0" y="543917"/>
          <a:ext cx="5181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ru-RU" sz="2500" b="1" kern="1200" dirty="0"/>
            <a:t>Лицензия </a:t>
          </a:r>
        </a:p>
      </dsp:txBody>
      <dsp:txXfrm>
        <a:off x="0" y="543917"/>
        <a:ext cx="5181600" cy="543917"/>
      </dsp:txXfrm>
    </dsp:sp>
    <dsp:sp modelId="{5886E966-66BD-4093-813C-47077B402CD0}">
      <dsp:nvSpPr>
        <dsp:cNvPr id="0" name=""/>
        <dsp:cNvSpPr/>
      </dsp:nvSpPr>
      <dsp:spPr>
        <a:xfrm>
          <a:off x="0" y="1087834"/>
          <a:ext cx="51816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56CDD83-7D96-4E8A-A162-B135AB087B0F}">
      <dsp:nvSpPr>
        <dsp:cNvPr id="0" name=""/>
        <dsp:cNvSpPr/>
      </dsp:nvSpPr>
      <dsp:spPr>
        <a:xfrm>
          <a:off x="0" y="1087834"/>
          <a:ext cx="5181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ru-RU" sz="2500" b="1" kern="1200" dirty="0"/>
            <a:t>Финансирование </a:t>
          </a:r>
        </a:p>
      </dsp:txBody>
      <dsp:txXfrm>
        <a:off x="0" y="1087834"/>
        <a:ext cx="5181600" cy="543917"/>
      </dsp:txXfrm>
    </dsp:sp>
    <dsp:sp modelId="{86308527-A657-43D4-9031-0A7934460B66}">
      <dsp:nvSpPr>
        <dsp:cNvPr id="0" name=""/>
        <dsp:cNvSpPr/>
      </dsp:nvSpPr>
      <dsp:spPr>
        <a:xfrm>
          <a:off x="0" y="1631751"/>
          <a:ext cx="51816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513D530-FF3B-400E-AB08-B86DC482A9D7}">
      <dsp:nvSpPr>
        <dsp:cNvPr id="0" name=""/>
        <dsp:cNvSpPr/>
      </dsp:nvSpPr>
      <dsp:spPr>
        <a:xfrm>
          <a:off x="0" y="1631751"/>
          <a:ext cx="5181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ru-RU" sz="2500" kern="1200"/>
            <a:t>Штатное расписание</a:t>
          </a:r>
        </a:p>
      </dsp:txBody>
      <dsp:txXfrm>
        <a:off x="0" y="1631751"/>
        <a:ext cx="5181600" cy="543917"/>
      </dsp:txXfrm>
    </dsp:sp>
    <dsp:sp modelId="{ACD6476B-B5D3-43E2-89B6-863626FBEFFB}">
      <dsp:nvSpPr>
        <dsp:cNvPr id="0" name=""/>
        <dsp:cNvSpPr/>
      </dsp:nvSpPr>
      <dsp:spPr>
        <a:xfrm>
          <a:off x="0" y="2175669"/>
          <a:ext cx="51816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F616AB4-2E86-41E8-86BF-F4C4304B3AF6}">
      <dsp:nvSpPr>
        <dsp:cNvPr id="0" name=""/>
        <dsp:cNvSpPr/>
      </dsp:nvSpPr>
      <dsp:spPr>
        <a:xfrm>
          <a:off x="0" y="2175669"/>
          <a:ext cx="5181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ru-RU" sz="2500" kern="1200"/>
            <a:t>Кадры </a:t>
          </a:r>
        </a:p>
      </dsp:txBody>
      <dsp:txXfrm>
        <a:off x="0" y="2175669"/>
        <a:ext cx="5181600" cy="543917"/>
      </dsp:txXfrm>
    </dsp:sp>
    <dsp:sp modelId="{6629673F-E92B-49B8-BF67-CA46F8ECFA59}">
      <dsp:nvSpPr>
        <dsp:cNvPr id="0" name=""/>
        <dsp:cNvSpPr/>
      </dsp:nvSpPr>
      <dsp:spPr>
        <a:xfrm>
          <a:off x="0" y="2719586"/>
          <a:ext cx="51816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D7639A7-216F-486C-9599-202E0A74795D}">
      <dsp:nvSpPr>
        <dsp:cNvPr id="0" name=""/>
        <dsp:cNvSpPr/>
      </dsp:nvSpPr>
      <dsp:spPr>
        <a:xfrm>
          <a:off x="0" y="2719586"/>
          <a:ext cx="5181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ru-RU" sz="2500" kern="1200"/>
            <a:t>Инфраструктура</a:t>
          </a:r>
        </a:p>
      </dsp:txBody>
      <dsp:txXfrm>
        <a:off x="0" y="2719586"/>
        <a:ext cx="5181600" cy="543917"/>
      </dsp:txXfrm>
    </dsp:sp>
    <dsp:sp modelId="{51614D83-D95C-4683-B33C-E5022FB93D3A}">
      <dsp:nvSpPr>
        <dsp:cNvPr id="0" name=""/>
        <dsp:cNvSpPr/>
      </dsp:nvSpPr>
      <dsp:spPr>
        <a:xfrm>
          <a:off x="0" y="3263503"/>
          <a:ext cx="51816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D051E1D-1CE5-4EB8-ADD1-F4375DCE9136}">
      <dsp:nvSpPr>
        <dsp:cNvPr id="0" name=""/>
        <dsp:cNvSpPr/>
      </dsp:nvSpPr>
      <dsp:spPr>
        <a:xfrm>
          <a:off x="0" y="3263503"/>
          <a:ext cx="5181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ru-RU" sz="2500" kern="1200"/>
            <a:t>Актовый зал, сцена</a:t>
          </a:r>
        </a:p>
      </dsp:txBody>
      <dsp:txXfrm>
        <a:off x="0" y="3263503"/>
        <a:ext cx="5181600" cy="543917"/>
      </dsp:txXfrm>
    </dsp:sp>
    <dsp:sp modelId="{7E7B2AAB-9271-4900-A14F-FD0F3A79406D}">
      <dsp:nvSpPr>
        <dsp:cNvPr id="0" name=""/>
        <dsp:cNvSpPr/>
      </dsp:nvSpPr>
      <dsp:spPr>
        <a:xfrm>
          <a:off x="0" y="3807420"/>
          <a:ext cx="51816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A0BD442-61DB-4EAF-AAE4-F89B19BC380B}">
      <dsp:nvSpPr>
        <dsp:cNvPr id="0" name=""/>
        <dsp:cNvSpPr/>
      </dsp:nvSpPr>
      <dsp:spPr>
        <a:xfrm>
          <a:off x="0" y="3807420"/>
          <a:ext cx="5181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ru-RU" sz="2500" kern="1200"/>
            <a:t>Оборудование </a:t>
          </a:r>
        </a:p>
      </dsp:txBody>
      <dsp:txXfrm>
        <a:off x="0" y="3807420"/>
        <a:ext cx="5181600" cy="543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47E3D-6A5A-4E06-8E8E-CBCCC089D141}">
      <dsp:nvSpPr>
        <dsp:cNvPr id="0" name=""/>
        <dsp:cNvSpPr/>
      </dsp:nvSpPr>
      <dsp:spPr>
        <a:xfrm>
          <a:off x="0" y="5739"/>
          <a:ext cx="9882495" cy="8653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4445D-3589-4844-9998-81268036AAFF}">
      <dsp:nvSpPr>
        <dsp:cNvPr id="0" name=""/>
        <dsp:cNvSpPr/>
      </dsp:nvSpPr>
      <dsp:spPr>
        <a:xfrm>
          <a:off x="261773" y="200446"/>
          <a:ext cx="476416" cy="4759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FA6CA-B1A6-44CB-A2D9-F3B27E2B3493}">
      <dsp:nvSpPr>
        <dsp:cNvPr id="0" name=""/>
        <dsp:cNvSpPr/>
      </dsp:nvSpPr>
      <dsp:spPr>
        <a:xfrm>
          <a:off x="999962" y="5739"/>
          <a:ext cx="8431306" cy="866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74" tIns="91674" rIns="91674" bIns="91674" numCol="1" spcCol="1270" anchor="ctr" anchorCtr="0">
          <a:noAutofit/>
        </a:bodyPr>
        <a:lstStyle/>
        <a:p>
          <a:pPr marL="0" lvl="0" indent="0" algn="l" defTabSz="622300">
            <a:lnSpc>
              <a:spcPct val="100000"/>
            </a:lnSpc>
            <a:spcBef>
              <a:spcPct val="0"/>
            </a:spcBef>
            <a:spcAft>
              <a:spcPct val="35000"/>
            </a:spcAft>
            <a:buNone/>
          </a:pPr>
          <a:r>
            <a:rPr lang="ru-RU" sz="1400" kern="1200" dirty="0"/>
            <a:t>C 9 по 21 февраля 2022 года ФГБУК «ВЦХТ» был проведен «Мониторинг наличия театральных объединений (школьных театров, кружков, студий) в общеобразовательных организациях, организованных в рамках освоения программ внеурочной деятельности и/или дополнительных общеобразовательных программ». Мониторинг проведен в формате онлайн-анкеты, заполненной представителями образовательных организаций. Анкета содержала 27 вопросов. В опросе приняли   участие 42 161  образовательная организация.</a:t>
          </a:r>
          <a:endParaRPr lang="en-US" sz="1400" kern="1200" dirty="0"/>
        </a:p>
      </dsp:txBody>
      <dsp:txXfrm>
        <a:off x="999962" y="5739"/>
        <a:ext cx="8431306" cy="866211"/>
      </dsp:txXfrm>
    </dsp:sp>
    <dsp:sp modelId="{D2E5DBAE-0E6B-41D2-94E8-FB1847B6B85E}">
      <dsp:nvSpPr>
        <dsp:cNvPr id="0" name=""/>
        <dsp:cNvSpPr/>
      </dsp:nvSpPr>
      <dsp:spPr>
        <a:xfrm>
          <a:off x="0" y="1069942"/>
          <a:ext cx="9882495" cy="8653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C27979-6EB0-4509-8EB2-C8F4F59C7679}">
      <dsp:nvSpPr>
        <dsp:cNvPr id="0" name=""/>
        <dsp:cNvSpPr/>
      </dsp:nvSpPr>
      <dsp:spPr>
        <a:xfrm>
          <a:off x="261773" y="1264650"/>
          <a:ext cx="476416" cy="4759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20208-CDB5-4915-A717-0BEC626789E6}">
      <dsp:nvSpPr>
        <dsp:cNvPr id="0" name=""/>
        <dsp:cNvSpPr/>
      </dsp:nvSpPr>
      <dsp:spPr>
        <a:xfrm>
          <a:off x="999962" y="1069942"/>
          <a:ext cx="8431306" cy="866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74" tIns="91674" rIns="91674" bIns="91674" numCol="1" spcCol="1270" anchor="ctr" anchorCtr="0">
          <a:noAutofit/>
        </a:bodyPr>
        <a:lstStyle/>
        <a:p>
          <a:pPr marL="0" lvl="0" indent="0" algn="l" defTabSz="622300">
            <a:lnSpc>
              <a:spcPct val="100000"/>
            </a:lnSpc>
            <a:spcBef>
              <a:spcPct val="0"/>
            </a:spcBef>
            <a:spcAft>
              <a:spcPct val="35000"/>
            </a:spcAft>
            <a:buNone/>
          </a:pPr>
          <a:r>
            <a:rPr lang="ru-RU" sz="1400" kern="1200"/>
            <a:t>По итогам мониторинга выявлено школьных театров в форме кружков, студий, объединений </a:t>
          </a:r>
          <a:endParaRPr lang="en-US" sz="1400" kern="1200"/>
        </a:p>
      </dsp:txBody>
      <dsp:txXfrm>
        <a:off x="999962" y="1069942"/>
        <a:ext cx="8431306" cy="866211"/>
      </dsp:txXfrm>
    </dsp:sp>
    <dsp:sp modelId="{4DD0869A-E1AB-44AB-A413-A9DFFFF1D421}">
      <dsp:nvSpPr>
        <dsp:cNvPr id="0" name=""/>
        <dsp:cNvSpPr/>
      </dsp:nvSpPr>
      <dsp:spPr>
        <a:xfrm>
          <a:off x="0" y="2134146"/>
          <a:ext cx="9882495" cy="8653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2D4670-C3DE-4A70-91BB-F616F7DD8041}">
      <dsp:nvSpPr>
        <dsp:cNvPr id="0" name=""/>
        <dsp:cNvSpPr/>
      </dsp:nvSpPr>
      <dsp:spPr>
        <a:xfrm>
          <a:off x="261773" y="2328853"/>
          <a:ext cx="476416" cy="4759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3788D-52DA-4B96-B99F-5463278A3489}">
      <dsp:nvSpPr>
        <dsp:cNvPr id="0" name=""/>
        <dsp:cNvSpPr/>
      </dsp:nvSpPr>
      <dsp:spPr>
        <a:xfrm>
          <a:off x="999962" y="2134146"/>
          <a:ext cx="8431306" cy="866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74" tIns="91674" rIns="91674" bIns="91674" numCol="1" spcCol="1270" anchor="ctr" anchorCtr="0">
          <a:noAutofit/>
        </a:bodyPr>
        <a:lstStyle/>
        <a:p>
          <a:pPr marL="0" lvl="0" indent="0" algn="l" defTabSz="622300">
            <a:lnSpc>
              <a:spcPct val="100000"/>
            </a:lnSpc>
            <a:spcBef>
              <a:spcPct val="0"/>
            </a:spcBef>
            <a:spcAft>
              <a:spcPct val="35000"/>
            </a:spcAft>
            <a:buNone/>
          </a:pPr>
          <a:r>
            <a:rPr lang="ru-RU" sz="1400" kern="1200"/>
            <a:t>- </a:t>
          </a:r>
          <a:r>
            <a:rPr lang="ru-RU" sz="1400" b="1" kern="1200"/>
            <a:t>11598, </a:t>
          </a:r>
          <a:r>
            <a:rPr lang="ru-RU" sz="1400" kern="1200"/>
            <a:t>в них занимаются </a:t>
          </a:r>
          <a:r>
            <a:rPr lang="ru-RU" sz="1400" b="1" kern="1200"/>
            <a:t>337 886 </a:t>
          </a:r>
          <a:r>
            <a:rPr lang="ru-RU" sz="1400" kern="1200"/>
            <a:t>обучающихся, преподают </a:t>
          </a:r>
          <a:r>
            <a:rPr lang="ru-RU" sz="1400" b="1" kern="1200"/>
            <a:t>16 105 </a:t>
          </a:r>
          <a:r>
            <a:rPr lang="ru-RU" sz="1400" kern="1200"/>
            <a:t>педагогов. </a:t>
          </a:r>
          <a:endParaRPr lang="en-US" sz="1400" kern="1200"/>
        </a:p>
      </dsp:txBody>
      <dsp:txXfrm>
        <a:off x="999962" y="2134146"/>
        <a:ext cx="8431306" cy="866211"/>
      </dsp:txXfrm>
    </dsp:sp>
    <dsp:sp modelId="{3068EC8D-5779-4F17-935F-3297AB70AC09}">
      <dsp:nvSpPr>
        <dsp:cNvPr id="0" name=""/>
        <dsp:cNvSpPr/>
      </dsp:nvSpPr>
      <dsp:spPr>
        <a:xfrm>
          <a:off x="0" y="3198349"/>
          <a:ext cx="9882495" cy="8653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95E2B8-52C8-44C9-8ABC-BF7B89732CCE}">
      <dsp:nvSpPr>
        <dsp:cNvPr id="0" name=""/>
        <dsp:cNvSpPr/>
      </dsp:nvSpPr>
      <dsp:spPr>
        <a:xfrm>
          <a:off x="261773" y="3393056"/>
          <a:ext cx="476416" cy="4759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412244-E08E-4378-9B37-34B4BAC09889}">
      <dsp:nvSpPr>
        <dsp:cNvPr id="0" name=""/>
        <dsp:cNvSpPr/>
      </dsp:nvSpPr>
      <dsp:spPr>
        <a:xfrm>
          <a:off x="999962" y="3198349"/>
          <a:ext cx="8431306" cy="866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74" tIns="91674" rIns="91674" bIns="91674" numCol="1" spcCol="1270" anchor="ctr" anchorCtr="0">
          <a:noAutofit/>
        </a:bodyPr>
        <a:lstStyle/>
        <a:p>
          <a:pPr marL="0" lvl="0" indent="0" algn="l" defTabSz="622300">
            <a:lnSpc>
              <a:spcPct val="100000"/>
            </a:lnSpc>
            <a:spcBef>
              <a:spcPct val="0"/>
            </a:spcBef>
            <a:spcAft>
              <a:spcPct val="35000"/>
            </a:spcAft>
            <a:buNone/>
          </a:pPr>
          <a:r>
            <a:rPr lang="ru-RU" sz="1400" kern="1200"/>
            <a:t>Ссылка на данные мониторинга:</a:t>
          </a:r>
          <a:endParaRPr lang="en-US" sz="1400" kern="1200"/>
        </a:p>
      </dsp:txBody>
      <dsp:txXfrm>
        <a:off x="999962" y="3198349"/>
        <a:ext cx="8431306" cy="866211"/>
      </dsp:txXfrm>
    </dsp:sp>
    <dsp:sp modelId="{80BF660B-3669-4B8D-96C2-D1DD0C8494DE}">
      <dsp:nvSpPr>
        <dsp:cNvPr id="0" name=""/>
        <dsp:cNvSpPr/>
      </dsp:nvSpPr>
      <dsp:spPr>
        <a:xfrm>
          <a:off x="0" y="4262552"/>
          <a:ext cx="9882495" cy="8653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BB1F7-E1B9-493C-B848-BD92811968F3}">
      <dsp:nvSpPr>
        <dsp:cNvPr id="0" name=""/>
        <dsp:cNvSpPr/>
      </dsp:nvSpPr>
      <dsp:spPr>
        <a:xfrm>
          <a:off x="261773" y="4457259"/>
          <a:ext cx="476416" cy="4759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0F9D8-0D75-4CA3-91B5-57A7CA010DD3}">
      <dsp:nvSpPr>
        <dsp:cNvPr id="0" name=""/>
        <dsp:cNvSpPr/>
      </dsp:nvSpPr>
      <dsp:spPr>
        <a:xfrm>
          <a:off x="999962" y="4262552"/>
          <a:ext cx="8431306" cy="866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674" tIns="91674" rIns="91674" bIns="91674" numCol="1" spcCol="1270" anchor="ctr" anchorCtr="0">
          <a:noAutofit/>
        </a:bodyPr>
        <a:lstStyle/>
        <a:p>
          <a:pPr marL="0" lvl="0" indent="0" algn="l" defTabSz="622300">
            <a:lnSpc>
              <a:spcPct val="100000"/>
            </a:lnSpc>
            <a:spcBef>
              <a:spcPct val="0"/>
            </a:spcBef>
            <a:spcAft>
              <a:spcPct val="35000"/>
            </a:spcAft>
            <a:buNone/>
          </a:pPr>
          <a:r>
            <a:rPr lang="ru-RU" sz="1400" u="sng" kern="1200">
              <a:hlinkClick xmlns:r="http://schemas.openxmlformats.org/officeDocument/2006/relationships" r:id="rId11"/>
            </a:rPr>
            <a:t>http://vcht.center/monitoringi/shkolnie-teatry-2022/</a:t>
          </a:r>
          <a:r>
            <a:rPr lang="ru-RU" sz="1400" kern="1200"/>
            <a:t> </a:t>
          </a:r>
          <a:endParaRPr lang="en-US" sz="1400" kern="1200"/>
        </a:p>
      </dsp:txBody>
      <dsp:txXfrm>
        <a:off x="999962" y="4262552"/>
        <a:ext cx="8431306" cy="86621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1T20:14:28.912"/>
    </inkml:context>
    <inkml:brush xml:id="br0">
      <inkml:brushProperty name="width" value="0.05" units="cm"/>
      <inkml:brushProperty name="height" value="0.05" units="cm"/>
      <inkml:brushProperty name="color" value="#E71224"/>
    </inkml:brush>
  </inkml:definitions>
  <inkml:trace contextRef="#ctx0" brushRef="#br0">91 0 24575,'-6'7'0,"-10"2"0,-8 0 0,0 5 0,3 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1T20:15:22.9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1T20:15:41.4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1T20:15:43.3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1T20:15:44.5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1T20:15:45.9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1,'7'0,"2"0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1T20:15:46.8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1T20:15:47.8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1T20:15:48.8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1,'6'0,"4"0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1T20:16:52.712"/>
    </inkml:context>
    <inkml:brush xml:id="br0">
      <inkml:brushProperty name="width" value="0.05" units="cm"/>
      <inkml:brushProperty name="height" value="0.05" units="cm"/>
      <inkml:brushProperty name="color" value="#E71224"/>
    </inkml:brush>
  </inkml:definitions>
  <inkml:trace contextRef="#ctx0" brushRef="#br0">1 1 24575,'0'7'0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1T20:17:38.916"/>
    </inkml:context>
    <inkml:brush xml:id="br0">
      <inkml:brushProperty name="width" value="0.05" units="cm"/>
      <inkml:brushProperty name="height" value="0.05" units="cm"/>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1T20:14:40.9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1T20:14:42.4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16 1,'-7'0,"-2"0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1T20:14:44.0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1T20:14:46.3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1,'6'0,"3"7,-1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1T20:14:47.3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1T20:14:51.6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1T20:15:20.3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16,'0'-7,"0"-1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1T20:15:21.0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1,'6'0,"2"0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378DB-71D0-4572-AE88-7870334DD9F8}" type="datetimeFigureOut">
              <a:rPr lang="ru-RU" smtClean="0"/>
              <a:t>26.08.2022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57A1B-B0C6-4A8B-A5C7-06739BE5C8D0}" type="slidenum">
              <a:rPr lang="ru-RU" smtClean="0"/>
              <a:t>‹#›</a:t>
            </a:fld>
            <a:endParaRPr lang="ru-RU"/>
          </a:p>
        </p:txBody>
      </p:sp>
    </p:spTree>
    <p:extLst>
      <p:ext uri="{BB962C8B-B14F-4D97-AF65-F5344CB8AC3E}">
        <p14:creationId xmlns:p14="http://schemas.microsoft.com/office/powerpoint/2010/main" val="25168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5399B3A-4783-467A-A4B0-12ED3CAC417D}" type="datetime1">
              <a:rPr lang="ru-RU" smtClean="0"/>
              <a:t>26.08.2022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524981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0B628CD-A3DA-44B0-9A7C-4932452BB85D}" type="datetime1">
              <a:rPr lang="ru-RU" smtClean="0"/>
              <a:t>26.08.2022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95992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BFBA7C1-66B7-45A8-BBF2-581E670FBEA3}" type="datetime1">
              <a:rPr lang="ru-RU" smtClean="0"/>
              <a:t>26.08.2022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7037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A1D83EF-BC87-4345-ABC1-7457B1C06AA5}" type="datetime1">
              <a:rPr lang="ru-RU" smtClean="0"/>
              <a:t>26.08.2022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89988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27F535C-A5E3-437E-BA4A-23D365E9FDE3}" type="datetime1">
              <a:rPr lang="ru-RU" smtClean="0"/>
              <a:t>26.08.2022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846887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E3A9CA6-62FF-4E20-97B7-823A19501076}" type="datetime1">
              <a:rPr lang="ru-RU" smtClean="0"/>
              <a:t>26.08.2022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79919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D426024-E235-48CE-BEAD-4CAD1C73F890}" type="datetime1">
              <a:rPr lang="ru-RU" smtClean="0"/>
              <a:t>26.08.2022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28239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C933037-BBDF-4F13-9B2B-1D2C3A1C017F}" type="datetime1">
              <a:rPr lang="ru-RU" smtClean="0"/>
              <a:t>26.08.2022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876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17D7D-0D7F-4851-8C55-2772F7781D60}" type="datetime1">
              <a:rPr lang="ru-RU" smtClean="0"/>
              <a:t>26.08.2022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047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9EE136D-762F-488B-9AF2-BF347C4AE287}" type="datetime1">
              <a:rPr lang="ru-RU" smtClean="0"/>
              <a:t>26.08.2022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70295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CB533A2-A912-4B64-AF87-3742277E42DF}" type="datetime1">
              <a:rPr lang="ru-RU" smtClean="0"/>
              <a:t>26.08.2022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96353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E3F06-30FF-4D5A-ACBE-48DE22DDE35F}" type="datetime1">
              <a:rPr lang="ru-RU" smtClean="0"/>
              <a:t>26.08.2022</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DC19C-03DA-4066-9FF7-D0BF1BC6D6F6}" type="slidenum">
              <a:rPr lang="ru-RU" smtClean="0"/>
              <a:t>‹#›</a:t>
            </a:fld>
            <a:endParaRPr lang="ru-RU"/>
          </a:p>
        </p:txBody>
      </p:sp>
    </p:spTree>
    <p:extLst>
      <p:ext uri="{BB962C8B-B14F-4D97-AF65-F5344CB8AC3E}">
        <p14:creationId xmlns:p14="http://schemas.microsoft.com/office/powerpoint/2010/main" val="2224898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png"/><Relationship Id="rId18" Type="http://schemas.openxmlformats.org/officeDocument/2006/relationships/customXml" Target="../ink/ink9.xml"/><Relationship Id="rId26" Type="http://schemas.openxmlformats.org/officeDocument/2006/relationships/customXml" Target="../ink/ink17.xml"/><Relationship Id="rId3" Type="http://schemas.openxmlformats.org/officeDocument/2006/relationships/image" Target="../media/image2.png"/><Relationship Id="rId21" Type="http://schemas.openxmlformats.org/officeDocument/2006/relationships/customXml" Target="../ink/ink12.xml"/><Relationship Id="rId7" Type="http://schemas.openxmlformats.org/officeDocument/2006/relationships/customXml" Target="../ink/ink2.xml"/><Relationship Id="rId12" Type="http://schemas.openxmlformats.org/officeDocument/2006/relationships/customXml" Target="../ink/ink5.xml"/><Relationship Id="rId17" Type="http://schemas.openxmlformats.org/officeDocument/2006/relationships/image" Target="../media/image8.png"/><Relationship Id="rId25" Type="http://schemas.openxmlformats.org/officeDocument/2006/relationships/customXml" Target="../ink/ink16.xml"/><Relationship Id="rId2" Type="http://schemas.openxmlformats.org/officeDocument/2006/relationships/image" Target="../media/image1.png"/><Relationship Id="rId16" Type="http://schemas.openxmlformats.org/officeDocument/2006/relationships/customXml" Target="../ink/ink8.xml"/><Relationship Id="rId20" Type="http://schemas.openxmlformats.org/officeDocument/2006/relationships/customXml" Target="../ink/ink11.xml"/><Relationship Id="rId29" Type="http://schemas.openxmlformats.org/officeDocument/2006/relationships/customXml" Target="../ink/ink19.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customXml" Target="../ink/ink4.xml"/><Relationship Id="rId24" Type="http://schemas.openxmlformats.org/officeDocument/2006/relationships/customXml" Target="../ink/ink15.xml"/><Relationship Id="rId5" Type="http://schemas.openxmlformats.org/officeDocument/2006/relationships/customXml" Target="../ink/ink1.xml"/><Relationship Id="rId15" Type="http://schemas.openxmlformats.org/officeDocument/2006/relationships/customXml" Target="../ink/ink7.xml"/><Relationship Id="rId23" Type="http://schemas.openxmlformats.org/officeDocument/2006/relationships/customXml" Target="../ink/ink14.xml"/><Relationship Id="rId28" Type="http://schemas.openxmlformats.org/officeDocument/2006/relationships/image" Target="../media/image9.png"/><Relationship Id="rId10" Type="http://schemas.openxmlformats.org/officeDocument/2006/relationships/image" Target="../media/image6.png"/><Relationship Id="rId19" Type="http://schemas.openxmlformats.org/officeDocument/2006/relationships/customXml" Target="../ink/ink10.xml"/><Relationship Id="rId4" Type="http://schemas.openxmlformats.org/officeDocument/2006/relationships/image" Target="../media/image3.png"/><Relationship Id="rId9" Type="http://schemas.openxmlformats.org/officeDocument/2006/relationships/customXml" Target="../ink/ink3.xml"/><Relationship Id="rId14" Type="http://schemas.openxmlformats.org/officeDocument/2006/relationships/customXml" Target="../ink/ink6.xml"/><Relationship Id="rId22" Type="http://schemas.openxmlformats.org/officeDocument/2006/relationships/customXml" Target="../ink/ink13.xml"/><Relationship Id="rId27" Type="http://schemas.openxmlformats.org/officeDocument/2006/relationships/customXml" Target="../ink/ink18.xml"/><Relationship Id="rId30"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vcht.center/reestr-teatrov/" TargetMode="External"/><Relationship Id="rId2" Type="http://schemas.openxmlformats.org/officeDocument/2006/relationships/hyperlink" Target="https://drive.google.com/drive/folders/1mqDTEJINjzj8l3pOSj59VmHRuFComI7m?usp=sharing"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vcht.center/reestr-teatr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vcht.center/reestr-teatrov/"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vcht.center/perechen-shkolnih-teatrov/" TargetMode="Externa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D59fnG6BTiq2nWbqDdg-IbqdtSM0jsYE/view?usp=sharing" TargetMode="External"/><Relationship Id="rId2" Type="http://schemas.openxmlformats.org/officeDocument/2006/relationships/hyperlink" Target="https://online.mmco-expo.ru/program/kruglyy-stol-panorama-metodicheskikh-keysov-v-fokuse-vyzovov-menyat-nelzya-ostavit-staroe" TargetMode="External"/><Relationship Id="rId1" Type="http://schemas.openxmlformats.org/officeDocument/2006/relationships/slideLayout" Target="../slideLayouts/slideLayout2.xml"/><Relationship Id="rId5" Type="http://schemas.openxmlformats.org/officeDocument/2006/relationships/hyperlink" Target="https://drive.google.com/file/d/1A4ejVjkvhi_QJvgZMRDnn43m3zeTgrXL/view?usp=sharing" TargetMode="External"/><Relationship Id="rId4" Type="http://schemas.openxmlformats.org/officeDocument/2006/relationships/hyperlink" Target="https://www.youtube.com/watch?v=sgMLFSoBrbo&amp;t=3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dop.edu.ru/article/39336/dopolnitelnaya-obscheobrazovatelnaya-obscherazvivayuschaya-programma-akterskoe-masterstvo" TargetMode="External"/><Relationship Id="rId2" Type="http://schemas.openxmlformats.org/officeDocument/2006/relationships/hyperlink" Target="https://ciur.ru/izh/izh_ulsut/DOP/Sedova%20NA%20Akterskoe%20masterstvo%20344%2014-16.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op.edu.ru/article/40271/reestr-adaptirovannykh-dopolnitelnykh-obscheobrazovatelnykh-obscherazvivayuschikh-programm" TargetMode="External"/><Relationship Id="rId2" Type="http://schemas.openxmlformats.org/officeDocument/2006/relationships/hyperlink" Target="http://vcht.center/reestr-adoop/"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hyperlink" Target="http://www.htvs.ru/institute/tsentr-nauki-i-metodologii/uchebno--posobiya/" TargetMode="External"/><Relationship Id="rId7" Type="http://schemas.openxmlformats.org/officeDocument/2006/relationships/hyperlink" Target="http://vcht.center/center/news/pushkinskaya-karta-otkryvaet-muzei-i-teatry/" TargetMode="External"/><Relationship Id="rId2" Type="http://schemas.openxmlformats.org/officeDocument/2006/relationships/hyperlink" Target="http://www.htvs.ru/institute/tsentr-nauki-i-metodologii/" TargetMode="External"/><Relationship Id="rId1" Type="http://schemas.openxmlformats.org/officeDocument/2006/relationships/slideLayout" Target="../slideLayouts/slideLayout2.xml"/><Relationship Id="rId6" Type="http://schemas.openxmlformats.org/officeDocument/2006/relationships/hyperlink" Target="https://cloud.mail.ru/stock/oBmGX5ninibQgjtGWLBJrSKc" TargetMode="External"/><Relationship Id="rId5" Type="http://schemas.openxmlformats.org/officeDocument/2006/relationships/hyperlink" Target="http://www.htvs.ru/konkursy-i-festivali/" TargetMode="External"/><Relationship Id="rId4" Type="http://schemas.openxmlformats.org/officeDocument/2006/relationships/hyperlink" Target="http://www.htvs.ru/institute/tsentr-nauki-i-metodologii/teatralnye-postanovki-rekomendovannye-dlya-prosmotra-s-detm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vcht.center/wp-content/uploads/2022/02/Prilozhenie-3.pdf" TargetMode="External"/><Relationship Id="rId13" Type="http://schemas.openxmlformats.org/officeDocument/2006/relationships/hyperlink" Target="http://vcht.center/wp-content/uploads/2022/02/Biblioteka-zhurnala-Metodist-SHkola-Zanaves.pdf" TargetMode="External"/><Relationship Id="rId3" Type="http://schemas.openxmlformats.org/officeDocument/2006/relationships/image" Target="../media/image12.png"/><Relationship Id="rId7" Type="http://schemas.openxmlformats.org/officeDocument/2006/relationships/hyperlink" Target="http://vcht.center/wp-content/uploads/2022/02/Prilozhenie-2.pdf" TargetMode="External"/><Relationship Id="rId12" Type="http://schemas.openxmlformats.org/officeDocument/2006/relationships/hyperlink" Target="http://vcht.center/wp-content/uploads/2022/02/Metodika-i-organizatsiya-teatralizovannoj-deyatelnosti.pdf"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vcht.center/wp-content/uploads/2022/02/Prilozhenie-1.pdf" TargetMode="External"/><Relationship Id="rId11" Type="http://schemas.openxmlformats.org/officeDocument/2006/relationships/hyperlink" Target="http://vcht.center/wp-content/uploads/2022/02/Uchebno-metodicheskoe-posobie-Teatr-detej.pdf" TargetMode="External"/><Relationship Id="rId5" Type="http://schemas.openxmlformats.org/officeDocument/2006/relationships/hyperlink" Target="http://vcht.center/wp-content/uploads/2022/02/Prilozhenie-.pdf" TargetMode="External"/><Relationship Id="rId10" Type="http://schemas.openxmlformats.org/officeDocument/2006/relationships/hyperlink" Target="http://vcht.center/wp-content/uploads/2022/02/Uchebno-metodicheskoe-posobie-Teatralnaya-pedagogika.pdf" TargetMode="External"/><Relationship Id="rId4" Type="http://schemas.openxmlformats.org/officeDocument/2006/relationships/hyperlink" Target="http://vcht.center/wp-content/uploads/2022/02/DG-333_06-ot-08.02.2022.pdf" TargetMode="External"/><Relationship Id="rId9" Type="http://schemas.openxmlformats.org/officeDocument/2006/relationships/hyperlink" Target="https://&#1088;&#1076;&#1096;.&#1088;&#1092;/competition/466" TargetMode="External"/><Relationship Id="rId1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hyperlink" Target="http://vcht.center/wp-content/uploads/2022/02/Prilozhenie-5.pdf" TargetMode="External"/><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hyperlink" Target="https://youtu.be/EwTR54h8RJQ" TargetMode="External"/><Relationship Id="rId4" Type="http://schemas.openxmlformats.org/officeDocument/2006/relationships/hyperlink" Target="https://vk.com/fgbuk_vcht?w=wall-50260207_14068"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vcht.center/wp-content/uploads/2022/02/Prilozhenie-3.pdf" TargetMode="External"/><Relationship Id="rId2" Type="http://schemas.openxmlformats.org/officeDocument/2006/relationships/hyperlink" Target="http://vcht.center/center/news/pushkinskaya-karta-otkryvaet-muzei-i-teatry/" TargetMode="External"/><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vcht.center/center/news/metodicheskie-rekomendatsii-po-sozdaniyu-v-obshheobrazovatelnyh-organizatsiyah-shkolnyh-teatr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5.xml"/><Relationship Id="rId7" Type="http://schemas.openxmlformats.org/officeDocument/2006/relationships/image" Target="../media/image1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5">
            <a:extLst>
              <a:ext uri="{FF2B5EF4-FFF2-40B4-BE49-F238E27FC236}">
                <a16:creationId xmlns:a16="http://schemas.microsoft.com/office/drawing/2014/main" id="{F16686B6-A63F-8B03-8D1C-5ABFA5DE652D}"/>
              </a:ext>
            </a:extLst>
          </p:cNvPr>
          <p:cNvPicPr>
            <a:picLocks noChangeAspect="1"/>
          </p:cNvPicPr>
          <p:nvPr/>
        </p:nvPicPr>
        <p:blipFill>
          <a:blip r:embed="rId2"/>
          <a:stretch>
            <a:fillRect/>
          </a:stretch>
        </p:blipFill>
        <p:spPr>
          <a:xfrm>
            <a:off x="-47625" y="-102107"/>
            <a:ext cx="12563475" cy="7062214"/>
          </a:xfrm>
          <a:prstGeom prst="rect">
            <a:avLst/>
          </a:prstGeom>
        </p:spPr>
      </p:pic>
      <p:sp>
        <p:nvSpPr>
          <p:cNvPr id="2" name="Заголовок 1"/>
          <p:cNvSpPr>
            <a:spLocks noGrp="1"/>
          </p:cNvSpPr>
          <p:nvPr>
            <p:ph type="ctrTitle"/>
          </p:nvPr>
        </p:nvSpPr>
        <p:spPr>
          <a:xfrm>
            <a:off x="2576438" y="2113669"/>
            <a:ext cx="8801100" cy="2545551"/>
          </a:xfrm>
        </p:spPr>
        <p:txBody>
          <a:bodyPr>
            <a:normAutofit/>
          </a:bodyPr>
          <a:lstStyle/>
          <a:p>
            <a:r>
              <a:rPr lang="ru-RU" sz="8800" b="1" dirty="0" err="1">
                <a:solidFill>
                  <a:srgbClr val="002060"/>
                </a:solidFill>
              </a:rPr>
              <a:t>Соз</a:t>
            </a:r>
            <a:r>
              <a:rPr lang="ru-RU" sz="8800" b="1" i="1" dirty="0" err="1">
                <a:solidFill>
                  <a:srgbClr val="00B050"/>
                </a:solidFill>
              </a:rPr>
              <a:t>И</a:t>
            </a:r>
            <a:r>
              <a:rPr lang="ru-RU" sz="8800" b="1" dirty="0" err="1">
                <a:solidFill>
                  <a:srgbClr val="002060"/>
                </a:solidFill>
              </a:rPr>
              <a:t>дание</a:t>
            </a:r>
            <a:r>
              <a:rPr lang="ru-RU" sz="8800" b="1" dirty="0">
                <a:solidFill>
                  <a:srgbClr val="002060"/>
                </a:solidFill>
              </a:rPr>
              <a:t> </a:t>
            </a:r>
            <a:br>
              <a:rPr lang="ru-RU" sz="6500" b="1" dirty="0">
                <a:solidFill>
                  <a:srgbClr val="002060"/>
                </a:solidFill>
              </a:rPr>
            </a:br>
            <a:r>
              <a:rPr lang="ru-RU" sz="6500" b="1" dirty="0">
                <a:solidFill>
                  <a:srgbClr val="002060"/>
                </a:solidFill>
              </a:rPr>
              <a:t>школьного театра</a:t>
            </a:r>
          </a:p>
        </p:txBody>
      </p:sp>
      <p:sp>
        <p:nvSpPr>
          <p:cNvPr id="3" name="Подзаголовок 2"/>
          <p:cNvSpPr>
            <a:spLocks noGrp="1"/>
          </p:cNvSpPr>
          <p:nvPr>
            <p:ph type="subTitle" idx="1"/>
          </p:nvPr>
        </p:nvSpPr>
        <p:spPr>
          <a:xfrm>
            <a:off x="2613014" y="4744331"/>
            <a:ext cx="7147560" cy="1332989"/>
          </a:xfrm>
        </p:spPr>
        <p:txBody>
          <a:bodyPr vert="horz" lIns="91440" tIns="45720" rIns="91440" bIns="45720" rtlCol="0" anchor="t">
            <a:normAutofit fontScale="70000" lnSpcReduction="20000"/>
          </a:bodyPr>
          <a:lstStyle/>
          <a:p>
            <a:pPr algn="l"/>
            <a:r>
              <a:rPr lang="ru-RU" sz="2600" b="1" dirty="0">
                <a:latin typeface="helvetica"/>
                <a:cs typeface="helvetica"/>
              </a:rPr>
              <a:t>Львова Лариса Семеновна,</a:t>
            </a:r>
          </a:p>
          <a:p>
            <a:pPr algn="l"/>
            <a:r>
              <a:rPr lang="ru-RU" sz="2600" b="1" dirty="0">
                <a:latin typeface="helvetica"/>
                <a:cs typeface="helvetica"/>
              </a:rPr>
              <a:t>зам. директора по научно-методической работе ФГБУК «ВЦХТ», </a:t>
            </a:r>
            <a:r>
              <a:rPr lang="ru-RU" sz="2600" b="1" dirty="0" err="1">
                <a:latin typeface="helvetica"/>
                <a:cs typeface="helvetica"/>
              </a:rPr>
              <a:t>к.пед.наук</a:t>
            </a:r>
            <a:r>
              <a:rPr lang="ru-RU" sz="2600" b="1" dirty="0">
                <a:latin typeface="helvetica"/>
                <a:cs typeface="helvetica"/>
              </a:rPr>
              <a:t>, почетный работник среднего профессионального образования РФ, аккредитованный эксперт в сфере образования, член Союза журналистов РФ</a:t>
            </a:r>
            <a:endParaRPr lang="ru-RU" sz="2600" b="1" dirty="0"/>
          </a:p>
        </p:txBody>
      </p:sp>
      <p:pic>
        <p:nvPicPr>
          <p:cNvPr id="8" name="Рисунок 8">
            <a:extLst>
              <a:ext uri="{FF2B5EF4-FFF2-40B4-BE49-F238E27FC236}">
                <a16:creationId xmlns:a16="http://schemas.microsoft.com/office/drawing/2014/main" id="{A9EDB659-1F12-BE29-7F64-24AB0630129E}"/>
              </a:ext>
            </a:extLst>
          </p:cNvPr>
          <p:cNvPicPr>
            <a:picLocks noChangeAspect="1"/>
          </p:cNvPicPr>
          <p:nvPr/>
        </p:nvPicPr>
        <p:blipFill>
          <a:blip r:embed="rId3"/>
          <a:stretch>
            <a:fillRect/>
          </a:stretch>
        </p:blipFill>
        <p:spPr>
          <a:xfrm>
            <a:off x="1901952" y="0"/>
            <a:ext cx="2728064" cy="2165683"/>
          </a:xfrm>
          <a:prstGeom prst="rect">
            <a:avLst/>
          </a:prstGeom>
        </p:spPr>
      </p:pic>
      <p:cxnSp>
        <p:nvCxnSpPr>
          <p:cNvPr id="9" name="Прямая со стрелкой 8">
            <a:extLst>
              <a:ext uri="{FF2B5EF4-FFF2-40B4-BE49-F238E27FC236}">
                <a16:creationId xmlns:a16="http://schemas.microsoft.com/office/drawing/2014/main" id="{2F70F5B1-F3FA-CF08-1991-4DCCEBB8A259}"/>
              </a:ext>
            </a:extLst>
          </p:cNvPr>
          <p:cNvCxnSpPr/>
          <p:nvPr/>
        </p:nvCxnSpPr>
        <p:spPr>
          <a:xfrm flipV="1">
            <a:off x="3293977" y="780679"/>
            <a:ext cx="10720959" cy="18924"/>
          </a:xfrm>
          <a:prstGeom prst="straightConnector1">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51CA971D-4916-169C-3311-2C8157E66AB8}"/>
              </a:ext>
            </a:extLst>
          </p:cNvPr>
          <p:cNvCxnSpPr>
            <a:cxnSpLocks/>
          </p:cNvCxnSpPr>
          <p:nvPr/>
        </p:nvCxnSpPr>
        <p:spPr>
          <a:xfrm>
            <a:off x="2501790" y="1684024"/>
            <a:ext cx="9331" cy="5276083"/>
          </a:xfrm>
          <a:prstGeom prst="straightConnector1">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54A3B587-BEDE-C6C4-2588-8D896CA2208E}"/>
              </a:ext>
            </a:extLst>
          </p:cNvPr>
          <p:cNvCxnSpPr>
            <a:cxnSpLocks/>
          </p:cNvCxnSpPr>
          <p:nvPr/>
        </p:nvCxnSpPr>
        <p:spPr>
          <a:xfrm>
            <a:off x="-188595" y="4408556"/>
            <a:ext cx="12704445" cy="11430"/>
          </a:xfrm>
          <a:prstGeom prst="straightConnector1">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Рисунок 12" descr="Изображение выглядит как текст&#10;&#10;Автоматически созданное описание">
            <a:extLst>
              <a:ext uri="{FF2B5EF4-FFF2-40B4-BE49-F238E27FC236}">
                <a16:creationId xmlns:a16="http://schemas.microsoft.com/office/drawing/2014/main" id="{069F3857-5D9D-5290-78CB-6A4CB1D80C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90" y="-5928"/>
            <a:ext cx="2637128" cy="2127835"/>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Рукописный ввод 5">
                <a:extLst>
                  <a:ext uri="{FF2B5EF4-FFF2-40B4-BE49-F238E27FC236}">
                    <a16:creationId xmlns:a16="http://schemas.microsoft.com/office/drawing/2014/main" id="{EC9D46B1-D938-D0C2-BF7C-64840F965F30}"/>
                  </a:ext>
                </a:extLst>
              </p14:cNvPr>
              <p14:cNvContentPartPr/>
              <p14:nvPr/>
            </p14:nvContentPartPr>
            <p14:xfrm>
              <a:off x="3609967" y="2342722"/>
              <a:ext cx="33120" cy="19080"/>
            </p14:xfrm>
          </p:contentPart>
        </mc:Choice>
        <mc:Fallback xmlns="">
          <p:pic>
            <p:nvPicPr>
              <p:cNvPr id="6" name="Рукописный ввод 5">
                <a:extLst>
                  <a:ext uri="{FF2B5EF4-FFF2-40B4-BE49-F238E27FC236}">
                    <a16:creationId xmlns:a16="http://schemas.microsoft.com/office/drawing/2014/main" id="{EC9D46B1-D938-D0C2-BF7C-64840F965F30}"/>
                  </a:ext>
                </a:extLst>
              </p:cNvPr>
              <p:cNvPicPr/>
              <p:nvPr/>
            </p:nvPicPr>
            <p:blipFill>
              <a:blip r:embed="rId6"/>
              <a:stretch>
                <a:fillRect/>
              </a:stretch>
            </p:blipFill>
            <p:spPr>
              <a:xfrm>
                <a:off x="3600967" y="2333722"/>
                <a:ext cx="50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Рукописный ввод 6">
                <a:extLst>
                  <a:ext uri="{FF2B5EF4-FFF2-40B4-BE49-F238E27FC236}">
                    <a16:creationId xmlns:a16="http://schemas.microsoft.com/office/drawing/2014/main" id="{8A8E2C11-49B5-8883-76AC-8E9F848F1C1F}"/>
                  </a:ext>
                </a:extLst>
              </p14:cNvPr>
              <p14:cNvContentPartPr/>
              <p14:nvPr/>
            </p14:nvContentPartPr>
            <p14:xfrm>
              <a:off x="7071727" y="2499682"/>
              <a:ext cx="360" cy="360"/>
            </p14:xfrm>
          </p:contentPart>
        </mc:Choice>
        <mc:Fallback xmlns="">
          <p:pic>
            <p:nvPicPr>
              <p:cNvPr id="7" name="Рукописный ввод 6">
                <a:extLst>
                  <a:ext uri="{FF2B5EF4-FFF2-40B4-BE49-F238E27FC236}">
                    <a16:creationId xmlns:a16="http://schemas.microsoft.com/office/drawing/2014/main" id="{8A8E2C11-49B5-8883-76AC-8E9F848F1C1F}"/>
                  </a:ext>
                </a:extLst>
              </p:cNvPr>
              <p:cNvPicPr/>
              <p:nvPr/>
            </p:nvPicPr>
            <p:blipFill>
              <a:blip r:embed="rId8"/>
              <a:stretch>
                <a:fillRect/>
              </a:stretch>
            </p:blipFill>
            <p:spPr>
              <a:xfrm>
                <a:off x="7018087" y="239204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Рукописный ввод 9">
                <a:extLst>
                  <a:ext uri="{FF2B5EF4-FFF2-40B4-BE49-F238E27FC236}">
                    <a16:creationId xmlns:a16="http://schemas.microsoft.com/office/drawing/2014/main" id="{A422A676-3588-D8DC-ED86-93F21EDB418F}"/>
                  </a:ext>
                </a:extLst>
              </p14:cNvPr>
              <p14:cNvContentPartPr/>
              <p14:nvPr/>
            </p14:nvContentPartPr>
            <p14:xfrm>
              <a:off x="9066487" y="3928522"/>
              <a:ext cx="5760" cy="360"/>
            </p14:xfrm>
          </p:contentPart>
        </mc:Choice>
        <mc:Fallback xmlns="">
          <p:pic>
            <p:nvPicPr>
              <p:cNvPr id="10" name="Рукописный ввод 9">
                <a:extLst>
                  <a:ext uri="{FF2B5EF4-FFF2-40B4-BE49-F238E27FC236}">
                    <a16:creationId xmlns:a16="http://schemas.microsoft.com/office/drawing/2014/main" id="{A422A676-3588-D8DC-ED86-93F21EDB418F}"/>
                  </a:ext>
                </a:extLst>
              </p:cNvPr>
              <p:cNvPicPr/>
              <p:nvPr/>
            </p:nvPicPr>
            <p:blipFill>
              <a:blip r:embed="rId10"/>
              <a:stretch>
                <a:fillRect/>
              </a:stretch>
            </p:blipFill>
            <p:spPr>
              <a:xfrm>
                <a:off x="9012487" y="3820882"/>
                <a:ext cx="113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Рукописный ввод 13">
                <a:extLst>
                  <a:ext uri="{FF2B5EF4-FFF2-40B4-BE49-F238E27FC236}">
                    <a16:creationId xmlns:a16="http://schemas.microsoft.com/office/drawing/2014/main" id="{B2B36F06-8402-539D-C000-7B5974DA59FF}"/>
                  </a:ext>
                </a:extLst>
              </p14:cNvPr>
              <p14:cNvContentPartPr/>
              <p14:nvPr/>
            </p14:nvContentPartPr>
            <p14:xfrm>
              <a:off x="2799607" y="4914562"/>
              <a:ext cx="360" cy="360"/>
            </p14:xfrm>
          </p:contentPart>
        </mc:Choice>
        <mc:Fallback xmlns="">
          <p:pic>
            <p:nvPicPr>
              <p:cNvPr id="14" name="Рукописный ввод 13">
                <a:extLst>
                  <a:ext uri="{FF2B5EF4-FFF2-40B4-BE49-F238E27FC236}">
                    <a16:creationId xmlns:a16="http://schemas.microsoft.com/office/drawing/2014/main" id="{B2B36F06-8402-539D-C000-7B5974DA59FF}"/>
                  </a:ext>
                </a:extLst>
              </p:cNvPr>
              <p:cNvPicPr/>
              <p:nvPr/>
            </p:nvPicPr>
            <p:blipFill>
              <a:blip r:embed="rId8"/>
              <a:stretch>
                <a:fillRect/>
              </a:stretch>
            </p:blipFill>
            <p:spPr>
              <a:xfrm>
                <a:off x="2745967" y="480692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Рукописный ввод 14">
                <a:extLst>
                  <a:ext uri="{FF2B5EF4-FFF2-40B4-BE49-F238E27FC236}">
                    <a16:creationId xmlns:a16="http://schemas.microsoft.com/office/drawing/2014/main" id="{FEC3DB47-0116-AF0C-8BD6-593A635BD850}"/>
                  </a:ext>
                </a:extLst>
              </p14:cNvPr>
              <p14:cNvContentPartPr/>
              <p14:nvPr/>
            </p14:nvContentPartPr>
            <p14:xfrm>
              <a:off x="8486527" y="5742922"/>
              <a:ext cx="9000" cy="6120"/>
            </p14:xfrm>
          </p:contentPart>
        </mc:Choice>
        <mc:Fallback xmlns="">
          <p:pic>
            <p:nvPicPr>
              <p:cNvPr id="15" name="Рукописный ввод 14">
                <a:extLst>
                  <a:ext uri="{FF2B5EF4-FFF2-40B4-BE49-F238E27FC236}">
                    <a16:creationId xmlns:a16="http://schemas.microsoft.com/office/drawing/2014/main" id="{FEC3DB47-0116-AF0C-8BD6-593A635BD850}"/>
                  </a:ext>
                </a:extLst>
              </p:cNvPr>
              <p:cNvPicPr/>
              <p:nvPr/>
            </p:nvPicPr>
            <p:blipFill>
              <a:blip r:embed="rId13"/>
              <a:stretch>
                <a:fillRect/>
              </a:stretch>
            </p:blipFill>
            <p:spPr>
              <a:xfrm>
                <a:off x="8432887" y="5635282"/>
                <a:ext cx="1166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Рукописный ввод 15">
                <a:extLst>
                  <a:ext uri="{FF2B5EF4-FFF2-40B4-BE49-F238E27FC236}">
                    <a16:creationId xmlns:a16="http://schemas.microsoft.com/office/drawing/2014/main" id="{BA5EE948-F17D-6A27-9E05-A646EF990730}"/>
                  </a:ext>
                </a:extLst>
              </p14:cNvPr>
              <p14:cNvContentPartPr/>
              <p14:nvPr/>
            </p14:nvContentPartPr>
            <p14:xfrm>
              <a:off x="6042847" y="2842762"/>
              <a:ext cx="360" cy="360"/>
            </p14:xfrm>
          </p:contentPart>
        </mc:Choice>
        <mc:Fallback xmlns="">
          <p:pic>
            <p:nvPicPr>
              <p:cNvPr id="16" name="Рукописный ввод 15">
                <a:extLst>
                  <a:ext uri="{FF2B5EF4-FFF2-40B4-BE49-F238E27FC236}">
                    <a16:creationId xmlns:a16="http://schemas.microsoft.com/office/drawing/2014/main" id="{BA5EE948-F17D-6A27-9E05-A646EF990730}"/>
                  </a:ext>
                </a:extLst>
              </p:cNvPr>
              <p:cNvPicPr/>
              <p:nvPr/>
            </p:nvPicPr>
            <p:blipFill>
              <a:blip r:embed="rId8"/>
              <a:stretch>
                <a:fillRect/>
              </a:stretch>
            </p:blipFill>
            <p:spPr>
              <a:xfrm>
                <a:off x="5989207" y="273476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Рукописный ввод 16">
                <a:extLst>
                  <a:ext uri="{FF2B5EF4-FFF2-40B4-BE49-F238E27FC236}">
                    <a16:creationId xmlns:a16="http://schemas.microsoft.com/office/drawing/2014/main" id="{A1DC3A3B-8B3C-8B4B-CA62-EAD8DB641A61}"/>
                  </a:ext>
                </a:extLst>
              </p14:cNvPr>
              <p14:cNvContentPartPr/>
              <p14:nvPr/>
            </p14:nvContentPartPr>
            <p14:xfrm>
              <a:off x="7089678" y="4001494"/>
              <a:ext cx="360" cy="360"/>
            </p14:xfrm>
          </p:contentPart>
        </mc:Choice>
        <mc:Fallback xmlns="">
          <p:pic>
            <p:nvPicPr>
              <p:cNvPr id="17" name="Рукописный ввод 16">
                <a:extLst>
                  <a:ext uri="{FF2B5EF4-FFF2-40B4-BE49-F238E27FC236}">
                    <a16:creationId xmlns:a16="http://schemas.microsoft.com/office/drawing/2014/main" id="{A1DC3A3B-8B3C-8B4B-CA62-EAD8DB641A61}"/>
                  </a:ext>
                </a:extLst>
              </p:cNvPr>
              <p:cNvPicPr/>
              <p:nvPr/>
            </p:nvPicPr>
            <p:blipFill>
              <a:blip r:embed="rId8"/>
              <a:stretch>
                <a:fillRect/>
              </a:stretch>
            </p:blipFill>
            <p:spPr>
              <a:xfrm>
                <a:off x="7036038" y="389385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Рукописный ввод 17">
                <a:extLst>
                  <a:ext uri="{FF2B5EF4-FFF2-40B4-BE49-F238E27FC236}">
                    <a16:creationId xmlns:a16="http://schemas.microsoft.com/office/drawing/2014/main" id="{0C95E9AE-6485-BC90-A727-8C8854045D91}"/>
                  </a:ext>
                </a:extLst>
              </p14:cNvPr>
              <p14:cNvContentPartPr/>
              <p14:nvPr/>
            </p14:nvContentPartPr>
            <p14:xfrm>
              <a:off x="7699158" y="1809814"/>
              <a:ext cx="360" cy="5760"/>
            </p14:xfrm>
          </p:contentPart>
        </mc:Choice>
        <mc:Fallback xmlns="">
          <p:pic>
            <p:nvPicPr>
              <p:cNvPr id="18" name="Рукописный ввод 17">
                <a:extLst>
                  <a:ext uri="{FF2B5EF4-FFF2-40B4-BE49-F238E27FC236}">
                    <a16:creationId xmlns:a16="http://schemas.microsoft.com/office/drawing/2014/main" id="{0C95E9AE-6485-BC90-A727-8C8854045D91}"/>
                  </a:ext>
                </a:extLst>
              </p:cNvPr>
              <p:cNvPicPr/>
              <p:nvPr/>
            </p:nvPicPr>
            <p:blipFill>
              <a:blip r:embed="rId17"/>
              <a:stretch>
                <a:fillRect/>
              </a:stretch>
            </p:blipFill>
            <p:spPr>
              <a:xfrm>
                <a:off x="7645518" y="1702174"/>
                <a:ext cx="1080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Рукописный ввод 18">
                <a:extLst>
                  <a:ext uri="{FF2B5EF4-FFF2-40B4-BE49-F238E27FC236}">
                    <a16:creationId xmlns:a16="http://schemas.microsoft.com/office/drawing/2014/main" id="{A22FB104-DA67-32B9-6CF5-2D93799EB182}"/>
                  </a:ext>
                </a:extLst>
              </p14:cNvPr>
              <p14:cNvContentPartPr/>
              <p14:nvPr/>
            </p14:nvContentPartPr>
            <p14:xfrm>
              <a:off x="7871598" y="3511174"/>
              <a:ext cx="5400" cy="360"/>
            </p14:xfrm>
          </p:contentPart>
        </mc:Choice>
        <mc:Fallback xmlns="">
          <p:pic>
            <p:nvPicPr>
              <p:cNvPr id="19" name="Рукописный ввод 18">
                <a:extLst>
                  <a:ext uri="{FF2B5EF4-FFF2-40B4-BE49-F238E27FC236}">
                    <a16:creationId xmlns:a16="http://schemas.microsoft.com/office/drawing/2014/main" id="{A22FB104-DA67-32B9-6CF5-2D93799EB182}"/>
                  </a:ext>
                </a:extLst>
              </p:cNvPr>
              <p:cNvPicPr/>
              <p:nvPr/>
            </p:nvPicPr>
            <p:blipFill>
              <a:blip r:embed="rId10"/>
              <a:stretch>
                <a:fillRect/>
              </a:stretch>
            </p:blipFill>
            <p:spPr>
              <a:xfrm>
                <a:off x="7817958" y="3403534"/>
                <a:ext cx="113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Рукописный ввод 19">
                <a:extLst>
                  <a:ext uri="{FF2B5EF4-FFF2-40B4-BE49-F238E27FC236}">
                    <a16:creationId xmlns:a16="http://schemas.microsoft.com/office/drawing/2014/main" id="{B2FC1D2C-9A5B-7770-F18F-B1B44F081804}"/>
                  </a:ext>
                </a:extLst>
              </p14:cNvPr>
              <p14:cNvContentPartPr/>
              <p14:nvPr/>
            </p14:nvContentPartPr>
            <p14:xfrm>
              <a:off x="5287158" y="4094374"/>
              <a:ext cx="360" cy="360"/>
            </p14:xfrm>
          </p:contentPart>
        </mc:Choice>
        <mc:Fallback xmlns="">
          <p:pic>
            <p:nvPicPr>
              <p:cNvPr id="20" name="Рукописный ввод 19">
                <a:extLst>
                  <a:ext uri="{FF2B5EF4-FFF2-40B4-BE49-F238E27FC236}">
                    <a16:creationId xmlns:a16="http://schemas.microsoft.com/office/drawing/2014/main" id="{B2FC1D2C-9A5B-7770-F18F-B1B44F081804}"/>
                  </a:ext>
                </a:extLst>
              </p:cNvPr>
              <p:cNvPicPr/>
              <p:nvPr/>
            </p:nvPicPr>
            <p:blipFill>
              <a:blip r:embed="rId8"/>
              <a:stretch>
                <a:fillRect/>
              </a:stretch>
            </p:blipFill>
            <p:spPr>
              <a:xfrm>
                <a:off x="5233158" y="398637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Рукописный ввод 20">
                <a:extLst>
                  <a:ext uri="{FF2B5EF4-FFF2-40B4-BE49-F238E27FC236}">
                    <a16:creationId xmlns:a16="http://schemas.microsoft.com/office/drawing/2014/main" id="{3F001F01-B468-5E92-EEF3-922F90798968}"/>
                  </a:ext>
                </a:extLst>
              </p14:cNvPr>
              <p14:cNvContentPartPr/>
              <p14:nvPr/>
            </p14:nvContentPartPr>
            <p14:xfrm>
              <a:off x="11872327" y="2614162"/>
              <a:ext cx="360" cy="360"/>
            </p14:xfrm>
          </p:contentPart>
        </mc:Choice>
        <mc:Fallback xmlns="">
          <p:pic>
            <p:nvPicPr>
              <p:cNvPr id="21" name="Рукописный ввод 20">
                <a:extLst>
                  <a:ext uri="{FF2B5EF4-FFF2-40B4-BE49-F238E27FC236}">
                    <a16:creationId xmlns:a16="http://schemas.microsoft.com/office/drawing/2014/main" id="{3F001F01-B468-5E92-EEF3-922F90798968}"/>
                  </a:ext>
                </a:extLst>
              </p:cNvPr>
              <p:cNvPicPr/>
              <p:nvPr/>
            </p:nvPicPr>
            <p:blipFill>
              <a:blip r:embed="rId8"/>
              <a:stretch>
                <a:fillRect/>
              </a:stretch>
            </p:blipFill>
            <p:spPr>
              <a:xfrm>
                <a:off x="11818687" y="250652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Рукописный ввод 21">
                <a:extLst>
                  <a:ext uri="{FF2B5EF4-FFF2-40B4-BE49-F238E27FC236}">
                    <a16:creationId xmlns:a16="http://schemas.microsoft.com/office/drawing/2014/main" id="{3A30E5A6-0C4B-6F76-530E-DDE92C7B4E8D}"/>
                  </a:ext>
                </a:extLst>
              </p14:cNvPr>
              <p14:cNvContentPartPr/>
              <p14:nvPr/>
            </p14:nvContentPartPr>
            <p14:xfrm>
              <a:off x="6314647" y="2828722"/>
              <a:ext cx="360" cy="360"/>
            </p14:xfrm>
          </p:contentPart>
        </mc:Choice>
        <mc:Fallback xmlns="">
          <p:pic>
            <p:nvPicPr>
              <p:cNvPr id="22" name="Рукописный ввод 21">
                <a:extLst>
                  <a:ext uri="{FF2B5EF4-FFF2-40B4-BE49-F238E27FC236}">
                    <a16:creationId xmlns:a16="http://schemas.microsoft.com/office/drawing/2014/main" id="{3A30E5A6-0C4B-6F76-530E-DDE92C7B4E8D}"/>
                  </a:ext>
                </a:extLst>
              </p:cNvPr>
              <p:cNvPicPr/>
              <p:nvPr/>
            </p:nvPicPr>
            <p:blipFill>
              <a:blip r:embed="rId8"/>
              <a:stretch>
                <a:fillRect/>
              </a:stretch>
            </p:blipFill>
            <p:spPr>
              <a:xfrm>
                <a:off x="6260647" y="272072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Рукописный ввод 22">
                <a:extLst>
                  <a:ext uri="{FF2B5EF4-FFF2-40B4-BE49-F238E27FC236}">
                    <a16:creationId xmlns:a16="http://schemas.microsoft.com/office/drawing/2014/main" id="{58F46616-42DC-ECDA-490C-9206D54AA6EB}"/>
                  </a:ext>
                </a:extLst>
              </p14:cNvPr>
              <p14:cNvContentPartPr/>
              <p14:nvPr/>
            </p14:nvContentPartPr>
            <p14:xfrm>
              <a:off x="6743407" y="2556922"/>
              <a:ext cx="360" cy="360"/>
            </p14:xfrm>
          </p:contentPart>
        </mc:Choice>
        <mc:Fallback xmlns="">
          <p:pic>
            <p:nvPicPr>
              <p:cNvPr id="23" name="Рукописный ввод 22">
                <a:extLst>
                  <a:ext uri="{FF2B5EF4-FFF2-40B4-BE49-F238E27FC236}">
                    <a16:creationId xmlns:a16="http://schemas.microsoft.com/office/drawing/2014/main" id="{58F46616-42DC-ECDA-490C-9206D54AA6EB}"/>
                  </a:ext>
                </a:extLst>
              </p:cNvPr>
              <p:cNvPicPr/>
              <p:nvPr/>
            </p:nvPicPr>
            <p:blipFill>
              <a:blip r:embed="rId8"/>
              <a:stretch>
                <a:fillRect/>
              </a:stretch>
            </p:blipFill>
            <p:spPr>
              <a:xfrm>
                <a:off x="6689407" y="244928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Рукописный ввод 23">
                <a:extLst>
                  <a:ext uri="{FF2B5EF4-FFF2-40B4-BE49-F238E27FC236}">
                    <a16:creationId xmlns:a16="http://schemas.microsoft.com/office/drawing/2014/main" id="{003CF639-25C5-AD23-A3D5-02DCFE06E4E6}"/>
                  </a:ext>
                </a:extLst>
              </p14:cNvPr>
              <p14:cNvContentPartPr/>
              <p14:nvPr/>
            </p14:nvContentPartPr>
            <p14:xfrm>
              <a:off x="4914247" y="2671402"/>
              <a:ext cx="6120" cy="360"/>
            </p14:xfrm>
          </p:contentPart>
        </mc:Choice>
        <mc:Fallback xmlns="">
          <p:pic>
            <p:nvPicPr>
              <p:cNvPr id="24" name="Рукописный ввод 23">
                <a:extLst>
                  <a:ext uri="{FF2B5EF4-FFF2-40B4-BE49-F238E27FC236}">
                    <a16:creationId xmlns:a16="http://schemas.microsoft.com/office/drawing/2014/main" id="{003CF639-25C5-AD23-A3D5-02DCFE06E4E6}"/>
                  </a:ext>
                </a:extLst>
              </p:cNvPr>
              <p:cNvPicPr/>
              <p:nvPr/>
            </p:nvPicPr>
            <p:blipFill>
              <a:blip r:embed="rId10"/>
              <a:stretch>
                <a:fillRect/>
              </a:stretch>
            </p:blipFill>
            <p:spPr>
              <a:xfrm>
                <a:off x="4860607" y="2563762"/>
                <a:ext cx="113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Рукописный ввод 24">
                <a:extLst>
                  <a:ext uri="{FF2B5EF4-FFF2-40B4-BE49-F238E27FC236}">
                    <a16:creationId xmlns:a16="http://schemas.microsoft.com/office/drawing/2014/main" id="{E0E32B50-5EDF-FE52-DB7F-C25AAA596940}"/>
                  </a:ext>
                </a:extLst>
              </p14:cNvPr>
              <p14:cNvContentPartPr/>
              <p14:nvPr/>
            </p14:nvContentPartPr>
            <p14:xfrm>
              <a:off x="6643327" y="2842762"/>
              <a:ext cx="360" cy="360"/>
            </p14:xfrm>
          </p:contentPart>
        </mc:Choice>
        <mc:Fallback xmlns="">
          <p:pic>
            <p:nvPicPr>
              <p:cNvPr id="25" name="Рукописный ввод 24">
                <a:extLst>
                  <a:ext uri="{FF2B5EF4-FFF2-40B4-BE49-F238E27FC236}">
                    <a16:creationId xmlns:a16="http://schemas.microsoft.com/office/drawing/2014/main" id="{E0E32B50-5EDF-FE52-DB7F-C25AAA596940}"/>
                  </a:ext>
                </a:extLst>
              </p:cNvPr>
              <p:cNvPicPr/>
              <p:nvPr/>
            </p:nvPicPr>
            <p:blipFill>
              <a:blip r:embed="rId8"/>
              <a:stretch>
                <a:fillRect/>
              </a:stretch>
            </p:blipFill>
            <p:spPr>
              <a:xfrm>
                <a:off x="6589687" y="273476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Рукописный ввод 25">
                <a:extLst>
                  <a:ext uri="{FF2B5EF4-FFF2-40B4-BE49-F238E27FC236}">
                    <a16:creationId xmlns:a16="http://schemas.microsoft.com/office/drawing/2014/main" id="{2A627959-B8A5-CB89-6BC4-D66B083BDCC3}"/>
                  </a:ext>
                </a:extLst>
              </p14:cNvPr>
              <p14:cNvContentPartPr/>
              <p14:nvPr/>
            </p14:nvContentPartPr>
            <p14:xfrm>
              <a:off x="6486367" y="3528562"/>
              <a:ext cx="360" cy="360"/>
            </p14:xfrm>
          </p:contentPart>
        </mc:Choice>
        <mc:Fallback xmlns="">
          <p:pic>
            <p:nvPicPr>
              <p:cNvPr id="26" name="Рукописный ввод 25">
                <a:extLst>
                  <a:ext uri="{FF2B5EF4-FFF2-40B4-BE49-F238E27FC236}">
                    <a16:creationId xmlns:a16="http://schemas.microsoft.com/office/drawing/2014/main" id="{2A627959-B8A5-CB89-6BC4-D66B083BDCC3}"/>
                  </a:ext>
                </a:extLst>
              </p:cNvPr>
              <p:cNvPicPr/>
              <p:nvPr/>
            </p:nvPicPr>
            <p:blipFill>
              <a:blip r:embed="rId8"/>
              <a:stretch>
                <a:fillRect/>
              </a:stretch>
            </p:blipFill>
            <p:spPr>
              <a:xfrm>
                <a:off x="6432367" y="342056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Рукописный ввод 26">
                <a:extLst>
                  <a:ext uri="{FF2B5EF4-FFF2-40B4-BE49-F238E27FC236}">
                    <a16:creationId xmlns:a16="http://schemas.microsoft.com/office/drawing/2014/main" id="{9174ABD1-3915-9B93-A606-23CF73ACD71F}"/>
                  </a:ext>
                </a:extLst>
              </p14:cNvPr>
              <p14:cNvContentPartPr/>
              <p14:nvPr/>
            </p14:nvContentPartPr>
            <p14:xfrm>
              <a:off x="8386087" y="4228762"/>
              <a:ext cx="6120" cy="360"/>
            </p14:xfrm>
          </p:contentPart>
        </mc:Choice>
        <mc:Fallback xmlns="">
          <p:pic>
            <p:nvPicPr>
              <p:cNvPr id="27" name="Рукописный ввод 26">
                <a:extLst>
                  <a:ext uri="{FF2B5EF4-FFF2-40B4-BE49-F238E27FC236}">
                    <a16:creationId xmlns:a16="http://schemas.microsoft.com/office/drawing/2014/main" id="{9174ABD1-3915-9B93-A606-23CF73ACD71F}"/>
                  </a:ext>
                </a:extLst>
              </p:cNvPr>
              <p:cNvPicPr/>
              <p:nvPr/>
            </p:nvPicPr>
            <p:blipFill>
              <a:blip r:embed="rId10"/>
              <a:stretch>
                <a:fillRect/>
              </a:stretch>
            </p:blipFill>
            <p:spPr>
              <a:xfrm>
                <a:off x="8332447" y="4121122"/>
                <a:ext cx="113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Рукописный ввод 40">
                <a:extLst>
                  <a:ext uri="{FF2B5EF4-FFF2-40B4-BE49-F238E27FC236}">
                    <a16:creationId xmlns:a16="http://schemas.microsoft.com/office/drawing/2014/main" id="{23FBA6B0-B173-0A9B-89A3-C1C4AD95DF16}"/>
                  </a:ext>
                </a:extLst>
              </p14:cNvPr>
              <p14:cNvContentPartPr/>
              <p14:nvPr/>
            </p14:nvContentPartPr>
            <p14:xfrm>
              <a:off x="4857007" y="570802"/>
              <a:ext cx="360" cy="2880"/>
            </p14:xfrm>
          </p:contentPart>
        </mc:Choice>
        <mc:Fallback xmlns="">
          <p:pic>
            <p:nvPicPr>
              <p:cNvPr id="41" name="Рукописный ввод 40">
                <a:extLst>
                  <a:ext uri="{FF2B5EF4-FFF2-40B4-BE49-F238E27FC236}">
                    <a16:creationId xmlns:a16="http://schemas.microsoft.com/office/drawing/2014/main" id="{23FBA6B0-B173-0A9B-89A3-C1C4AD95DF16}"/>
                  </a:ext>
                </a:extLst>
              </p:cNvPr>
              <p:cNvPicPr/>
              <p:nvPr/>
            </p:nvPicPr>
            <p:blipFill>
              <a:blip r:embed="rId28"/>
              <a:stretch>
                <a:fillRect/>
              </a:stretch>
            </p:blipFill>
            <p:spPr>
              <a:xfrm>
                <a:off x="4848367" y="562162"/>
                <a:ext cx="18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1" name="Рукописный ввод 50">
                <a:extLst>
                  <a:ext uri="{FF2B5EF4-FFF2-40B4-BE49-F238E27FC236}">
                    <a16:creationId xmlns:a16="http://schemas.microsoft.com/office/drawing/2014/main" id="{3B766B48-F097-C3BF-1CDB-6E30011FAA2C}"/>
                  </a:ext>
                </a:extLst>
              </p14:cNvPr>
              <p14:cNvContentPartPr/>
              <p14:nvPr/>
            </p14:nvContentPartPr>
            <p14:xfrm>
              <a:off x="3014167" y="2528482"/>
              <a:ext cx="360" cy="360"/>
            </p14:xfrm>
          </p:contentPart>
        </mc:Choice>
        <mc:Fallback xmlns="">
          <p:pic>
            <p:nvPicPr>
              <p:cNvPr id="51" name="Рукописный ввод 50">
                <a:extLst>
                  <a:ext uri="{FF2B5EF4-FFF2-40B4-BE49-F238E27FC236}">
                    <a16:creationId xmlns:a16="http://schemas.microsoft.com/office/drawing/2014/main" id="{3B766B48-F097-C3BF-1CDB-6E30011FAA2C}"/>
                  </a:ext>
                </a:extLst>
              </p:cNvPr>
              <p:cNvPicPr/>
              <p:nvPr/>
            </p:nvPicPr>
            <p:blipFill>
              <a:blip r:embed="rId30"/>
              <a:stretch>
                <a:fillRect/>
              </a:stretch>
            </p:blipFill>
            <p:spPr>
              <a:xfrm>
                <a:off x="3005167" y="2519482"/>
                <a:ext cx="18000" cy="18000"/>
              </a:xfrm>
              <a:prstGeom prst="rect">
                <a:avLst/>
              </a:prstGeom>
            </p:spPr>
          </p:pic>
        </mc:Fallback>
      </mc:AlternateContent>
    </p:spTree>
    <p:extLst>
      <p:ext uri="{BB962C8B-B14F-4D97-AF65-F5344CB8AC3E}">
        <p14:creationId xmlns:p14="http://schemas.microsoft.com/office/powerpoint/2010/main" val="1351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03D17DB-4BF5-8FD7-53A8-E7FB5A94B3DD}"/>
              </a:ext>
            </a:extLst>
          </p:cNvPr>
          <p:cNvSpPr>
            <a:spLocks noGrp="1"/>
          </p:cNvSpPr>
          <p:nvPr>
            <p:ph type="title"/>
          </p:nvPr>
        </p:nvSpPr>
        <p:spPr>
          <a:xfrm>
            <a:off x="572493" y="238539"/>
            <a:ext cx="11018520" cy="1434415"/>
          </a:xfrm>
        </p:spPr>
        <p:txBody>
          <a:bodyPr anchor="b">
            <a:normAutofit/>
          </a:bodyPr>
          <a:lstStyle/>
          <a:p>
            <a:r>
              <a:rPr lang="ru-RU" sz="5400" b="1"/>
              <a:t>Реестр школьных театров</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695F7CC5-57ED-10D8-D62D-448A37AF847C}"/>
              </a:ext>
            </a:extLst>
          </p:cNvPr>
          <p:cNvSpPr>
            <a:spLocks noGrp="1"/>
          </p:cNvSpPr>
          <p:nvPr>
            <p:ph idx="1"/>
          </p:nvPr>
        </p:nvSpPr>
        <p:spPr>
          <a:xfrm>
            <a:off x="572493" y="2071316"/>
            <a:ext cx="6713552" cy="4119172"/>
          </a:xfrm>
        </p:spPr>
        <p:txBody>
          <a:bodyPr anchor="t">
            <a:normAutofit/>
          </a:bodyPr>
          <a:lstStyle/>
          <a:p>
            <a:pPr indent="-1270"/>
            <a:r>
              <a:rPr lang="ru-RU" sz="1200" dirty="0">
                <a:effectLst/>
                <a:latin typeface="Times New Roman" panose="02020603050405020304" pitchFamily="18" charset="0"/>
                <a:ea typeface="Times New Roman" panose="02020603050405020304" pitchFamily="18" charset="0"/>
              </a:rPr>
              <a:t>ФГБУК «ВЦХТ» разработан “Порядок формирования Реестра школьных театров”, создан и постоянно обновляется Всероссийский перечень (реестр) школьных театров. </a:t>
            </a:r>
          </a:p>
          <a:p>
            <a:pPr indent="-1270"/>
            <a:r>
              <a:rPr lang="ru-RU" sz="1200" dirty="0">
                <a:effectLst/>
                <a:latin typeface="Times New Roman" panose="02020603050405020304" pitchFamily="18" charset="0"/>
                <a:ea typeface="Times New Roman" panose="02020603050405020304" pitchFamily="18" charset="0"/>
              </a:rPr>
              <a:t>Ссылка на письмо Министерства Просвещения  “О формировании Всероссийского перечня (реестра) школьных театров” № ДГ-1067/06 от 06.05.2022 и порядок формирования Реестра школьных театров: </a:t>
            </a:r>
            <a:r>
              <a:rPr lang="ru-RU" sz="1200" u="sng" dirty="0">
                <a:effectLst/>
                <a:latin typeface="Times New Roman" panose="02020603050405020304" pitchFamily="18" charset="0"/>
                <a:ea typeface="Times New Roman" panose="02020603050405020304" pitchFamily="18" charset="0"/>
                <a:hlinkClick r:id="rId2"/>
              </a:rPr>
              <a:t>https://drive.google.com/drive/folders/1mqDTEJINjzj8l3pOSj59VmHRuFComI7m?usp=sharing</a:t>
            </a:r>
            <a:r>
              <a:rPr lang="ru-RU" sz="1200" dirty="0">
                <a:effectLst/>
                <a:latin typeface="Times New Roman" panose="02020603050405020304" pitchFamily="18" charset="0"/>
                <a:ea typeface="Times New Roman" panose="02020603050405020304" pitchFamily="18" charset="0"/>
              </a:rPr>
              <a:t> </a:t>
            </a:r>
          </a:p>
          <a:p>
            <a:pPr indent="-1270"/>
            <a:r>
              <a:rPr lang="ru-RU" sz="1200" dirty="0">
                <a:effectLst/>
                <a:latin typeface="Times New Roman" panose="02020603050405020304" pitchFamily="18" charset="0"/>
                <a:ea typeface="Times New Roman" panose="02020603050405020304" pitchFamily="18" charset="0"/>
              </a:rPr>
              <a:t>Реестр на данный момент содержит сведения о свыше 17000 школьных театрах, включая сведения об идентификационном номере, федеральном округе, субъекте Российской Федерации, Полном наименовании образовательной организации (по Уставу), сведениях об образовательной организации, наименовании школьного театра, форме осуществления деятельности школьного театра ( в форме внеурочного компонента в рамках ФГОС начального общего, основного общего, среднего общего образования/ в форме дополнительной  общеразвивающей программы/ в форме дополнительной общеразвивающей программы, реализуемой в сетевой форме), активной ссылки на страницу (вкладку) школьного театра официального сайта образовательной организации в сети Интернет. </a:t>
            </a:r>
          </a:p>
          <a:p>
            <a:pPr indent="-1270"/>
            <a:r>
              <a:rPr lang="ru-RU" sz="1200" dirty="0">
                <a:effectLst/>
                <a:latin typeface="Times New Roman" panose="02020603050405020304" pitchFamily="18" charset="0"/>
                <a:ea typeface="Times New Roman" panose="02020603050405020304" pitchFamily="18" charset="0"/>
              </a:rPr>
              <a:t>Ссылка на Реестр:</a:t>
            </a:r>
          </a:p>
          <a:p>
            <a:pPr indent="-1905"/>
            <a:r>
              <a:rPr lang="ru-RU" sz="1200" u="sng" dirty="0">
                <a:effectLst/>
                <a:latin typeface="Times New Roman" panose="02020603050405020304" pitchFamily="18" charset="0"/>
                <a:ea typeface="Times New Roman" panose="02020603050405020304" pitchFamily="18" charset="0"/>
                <a:hlinkClick r:id="rId3"/>
              </a:rPr>
              <a:t>http://vcht.center/reestr-teatrov/</a:t>
            </a:r>
            <a:r>
              <a:rPr lang="ru-RU" sz="1200" dirty="0">
                <a:effectLst/>
                <a:latin typeface="Times New Roman" panose="02020603050405020304" pitchFamily="18" charset="0"/>
                <a:ea typeface="Times New Roman" panose="02020603050405020304" pitchFamily="18" charset="0"/>
              </a:rPr>
              <a:t> </a:t>
            </a:r>
          </a:p>
          <a:p>
            <a:endParaRPr lang="ru-RU" sz="1200" dirty="0"/>
          </a:p>
        </p:txBody>
      </p:sp>
      <p:pic>
        <p:nvPicPr>
          <p:cNvPr id="6" name="Picture 5" descr="Белая головоломка с одним красным фрагментом">
            <a:extLst>
              <a:ext uri="{FF2B5EF4-FFF2-40B4-BE49-F238E27FC236}">
                <a16:creationId xmlns:a16="http://schemas.microsoft.com/office/drawing/2014/main" id="{9968FC1B-6782-3E7E-AA8F-A569D3022EFD}"/>
              </a:ext>
            </a:extLst>
          </p:cNvPr>
          <p:cNvPicPr>
            <a:picLocks noChangeAspect="1"/>
          </p:cNvPicPr>
          <p:nvPr/>
        </p:nvPicPr>
        <p:blipFill rotWithShape="1">
          <a:blip r:embed="rId4"/>
          <a:srcRect l="23724" r="22162" b="2"/>
          <a:stretch/>
        </p:blipFill>
        <p:spPr>
          <a:xfrm>
            <a:off x="7675658" y="2093976"/>
            <a:ext cx="3941064" cy="4096512"/>
          </a:xfrm>
          <a:prstGeom prst="rect">
            <a:avLst/>
          </a:prstGeom>
        </p:spPr>
      </p:pic>
      <p:sp>
        <p:nvSpPr>
          <p:cNvPr id="4" name="Номер слайда 3">
            <a:extLst>
              <a:ext uri="{FF2B5EF4-FFF2-40B4-BE49-F238E27FC236}">
                <a16:creationId xmlns:a16="http://schemas.microsoft.com/office/drawing/2014/main" id="{B5318B7B-CCAD-34A7-20CC-DDBB5BA0F2B7}"/>
              </a:ext>
            </a:extLst>
          </p:cNvPr>
          <p:cNvSpPr>
            <a:spLocks noGrp="1"/>
          </p:cNvSpPr>
          <p:nvPr>
            <p:ph type="sldNum" sz="quarter" idx="12"/>
          </p:nvPr>
        </p:nvSpPr>
        <p:spPr>
          <a:xfrm>
            <a:off x="8610600" y="6356350"/>
            <a:ext cx="2743200" cy="365125"/>
          </a:xfrm>
        </p:spPr>
        <p:txBody>
          <a:bodyPr>
            <a:normAutofit/>
          </a:bodyPr>
          <a:lstStyle/>
          <a:p>
            <a:pPr>
              <a:spcAft>
                <a:spcPts val="600"/>
              </a:spcAft>
            </a:pPr>
            <a:fld id="{285DC19C-03DA-4066-9FF7-D0BF1BC6D6F6}" type="slidenum">
              <a:rPr lang="ru-RU" smtClean="0"/>
              <a:pPr>
                <a:spcAft>
                  <a:spcPts val="600"/>
                </a:spcAft>
              </a:pPr>
              <a:t>10</a:t>
            </a:fld>
            <a:endParaRPr lang="ru-RU"/>
          </a:p>
        </p:txBody>
      </p:sp>
    </p:spTree>
    <p:extLst>
      <p:ext uri="{BB962C8B-B14F-4D97-AF65-F5344CB8AC3E}">
        <p14:creationId xmlns:p14="http://schemas.microsoft.com/office/powerpoint/2010/main" val="799854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813816" y="969264"/>
            <a:ext cx="10436764" cy="0"/>
          </a:xfrm>
          <a:prstGeom prst="line">
            <a:avLst/>
          </a:prstGeom>
          <a:ln>
            <a:solidFill>
              <a:srgbClr val="EB670A"/>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813816" y="-64008"/>
            <a:ext cx="0" cy="6986016"/>
          </a:xfrm>
          <a:prstGeom prst="line">
            <a:avLst/>
          </a:prstGeom>
        </p:spPr>
        <p:style>
          <a:lnRef idx="1">
            <a:schemeClr val="accent2"/>
          </a:lnRef>
          <a:fillRef idx="0">
            <a:schemeClr val="accent2"/>
          </a:fillRef>
          <a:effectRef idx="0">
            <a:schemeClr val="accent2"/>
          </a:effectRef>
          <a:fontRef idx="minor">
            <a:schemeClr val="tx1"/>
          </a:fontRef>
        </p:style>
      </p:cxn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3556" y="4672584"/>
            <a:ext cx="1576247" cy="1636779"/>
          </a:xfrm>
          <a:prstGeom prst="rect">
            <a:avLst/>
          </a:prstGeom>
        </p:spPr>
      </p:pic>
      <p:sp>
        <p:nvSpPr>
          <p:cNvPr id="13" name="Заголовок 1"/>
          <p:cNvSpPr txBox="1">
            <a:spLocks/>
          </p:cNvSpPr>
          <p:nvPr/>
        </p:nvSpPr>
        <p:spPr>
          <a:xfrm>
            <a:off x="813816" y="4466092"/>
            <a:ext cx="40507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2800" dirty="0">
              <a:solidFill>
                <a:schemeClr val="bg1"/>
              </a:solidFill>
              <a:latin typeface="HelveticaNeue LT 55 Roman" panose="02000503040000020004" pitchFamily="2" charset="0"/>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1355" y="286290"/>
            <a:ext cx="892693" cy="1150812"/>
          </a:xfrm>
          <a:prstGeom prst="rect">
            <a:avLst/>
          </a:prstGeom>
        </p:spPr>
      </p:pic>
      <p:sp>
        <p:nvSpPr>
          <p:cNvPr id="7" name="Номер слайда 6">
            <a:extLst>
              <a:ext uri="{FF2B5EF4-FFF2-40B4-BE49-F238E27FC236}">
                <a16:creationId xmlns:a16="http://schemas.microsoft.com/office/drawing/2014/main" id="{CC064871-E899-4680-9CF7-54ADCE21FD8A}"/>
              </a:ext>
            </a:extLst>
          </p:cNvPr>
          <p:cNvSpPr>
            <a:spLocks noGrp="1"/>
          </p:cNvSpPr>
          <p:nvPr>
            <p:ph type="sldNum" sz="quarter" idx="12"/>
          </p:nvPr>
        </p:nvSpPr>
        <p:spPr/>
        <p:txBody>
          <a:bodyPr/>
          <a:lstStyle/>
          <a:p>
            <a:fld id="{285DC19C-03DA-4066-9FF7-D0BF1BC6D6F6}" type="slidenum">
              <a:rPr lang="ru-RU" smtClean="0">
                <a:solidFill>
                  <a:schemeClr val="tx1"/>
                </a:solidFill>
                <a:latin typeface="helvetica" panose="020B0604020202020204" pitchFamily="34" charset="0"/>
                <a:cs typeface="helvetica" panose="020B0604020202020204" pitchFamily="34" charset="0"/>
              </a:rPr>
              <a:t>11</a:t>
            </a:fld>
            <a:endParaRPr lang="ru-RU" dirty="0">
              <a:solidFill>
                <a:schemeClr val="tx1"/>
              </a:solidFill>
              <a:latin typeface="helvetica" panose="020B0604020202020204" pitchFamily="34" charset="0"/>
              <a:cs typeface="helvetica" panose="020B0604020202020204" pitchFamily="34" charset="0"/>
            </a:endParaRPr>
          </a:p>
        </p:txBody>
      </p:sp>
      <p:sp>
        <p:nvSpPr>
          <p:cNvPr id="15" name="Заголовок 1">
            <a:extLst>
              <a:ext uri="{FF2B5EF4-FFF2-40B4-BE49-F238E27FC236}">
                <a16:creationId xmlns:a16="http://schemas.microsoft.com/office/drawing/2014/main" id="{9C3D8395-786A-47E5-B981-02408F15AC48}"/>
              </a:ext>
            </a:extLst>
          </p:cNvPr>
          <p:cNvSpPr txBox="1">
            <a:spLocks/>
          </p:cNvSpPr>
          <p:nvPr/>
        </p:nvSpPr>
        <p:spPr>
          <a:xfrm>
            <a:off x="701040" y="136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latin typeface="Helvetica" panose="00000500000000000000" pitchFamily="50" charset="0"/>
                <a:ea typeface="Helvetica" panose="00000500000000000000" pitchFamily="50" charset="0"/>
              </a:rPr>
              <a:t>Реестр школьных театров</a:t>
            </a:r>
            <a:endParaRPr lang="ru-RU" dirty="0">
              <a:latin typeface="HelveticaNeue LT 55 Roman" panose="02000503040000020004" pitchFamily="2" charset="0"/>
            </a:endParaRPr>
          </a:p>
        </p:txBody>
      </p:sp>
      <p:sp>
        <p:nvSpPr>
          <p:cNvPr id="18" name="Объект 2">
            <a:extLst>
              <a:ext uri="{FF2B5EF4-FFF2-40B4-BE49-F238E27FC236}">
                <a16:creationId xmlns:a16="http://schemas.microsoft.com/office/drawing/2014/main" id="{BFA7CFE8-1D25-47C3-A0F9-F93CEB6D7E65}"/>
              </a:ext>
            </a:extLst>
          </p:cNvPr>
          <p:cNvSpPr>
            <a:spLocks noGrp="1"/>
          </p:cNvSpPr>
          <p:nvPr>
            <p:ph idx="1"/>
          </p:nvPr>
        </p:nvSpPr>
        <p:spPr>
          <a:xfrm>
            <a:off x="1589561" y="1652237"/>
            <a:ext cx="8697439" cy="4657125"/>
          </a:xfrm>
        </p:spPr>
        <p:txBody>
          <a:bodyPr>
            <a:noAutofit/>
          </a:bodyPr>
          <a:lstStyle/>
          <a:p>
            <a:pPr marL="0" indent="0" algn="just">
              <a:lnSpc>
                <a:spcPct val="150000"/>
              </a:lnSpc>
              <a:buNone/>
            </a:pPr>
            <a:r>
              <a:rPr lang="ru-RU" sz="1400" b="1" dirty="0">
                <a:latin typeface="helvetica" panose="020B0604020202020204" pitchFamily="34" charset="0"/>
                <a:ea typeface="Helvetica" panose="00000500000000000000" pitchFamily="50" charset="0"/>
                <a:cs typeface="helvetica" panose="020B0604020202020204" pitchFamily="34" charset="0"/>
              </a:rPr>
              <a:t>Всероссийский перечень (реестр) школьных театров </a:t>
            </a:r>
            <a:r>
              <a:rPr lang="ru-RU" sz="1400" dirty="0">
                <a:latin typeface="helvetica" panose="020B0604020202020204" pitchFamily="34" charset="0"/>
                <a:ea typeface="Helvetica" panose="00000500000000000000" pitchFamily="50" charset="0"/>
                <a:cs typeface="helvetica" panose="020B0604020202020204" pitchFamily="34" charset="0"/>
              </a:rPr>
              <a:t>– сводный перечень сведений о школьных театрах, функционирующих в образовательных организациях, а также созданных в соответствии с пунктом 3 Протокола заседания Совета Министерства просвещения Российский Федерации по вопросам создания и развития школьных театров в образовательных организациях субъектов Российской Федерации от 24 марта 2022 г. № 1, утвержденного 4 апреля 2022 г. за № СК-77/06-пр.</a:t>
            </a:r>
          </a:p>
          <a:p>
            <a:pPr marL="0" indent="0" algn="just">
              <a:lnSpc>
                <a:spcPct val="150000"/>
              </a:lnSpc>
              <a:buNone/>
            </a:pPr>
            <a:r>
              <a:rPr lang="ru-RU" sz="1400" b="1" dirty="0">
                <a:latin typeface="helvetica" panose="020B0604020202020204" pitchFamily="34" charset="0"/>
                <a:ea typeface="Helvetica" panose="00000500000000000000" pitchFamily="50" charset="0"/>
                <a:cs typeface="helvetica" panose="020B0604020202020204" pitchFamily="34" charset="0"/>
              </a:rPr>
              <a:t>Федеральным координатором </a:t>
            </a:r>
            <a:r>
              <a:rPr lang="ru-RU" sz="1400" dirty="0">
                <a:latin typeface="helvetica" panose="020B0604020202020204" pitchFamily="34" charset="0"/>
                <a:ea typeface="Helvetica" panose="00000500000000000000" pitchFamily="50" charset="0"/>
                <a:cs typeface="helvetica" panose="020B0604020202020204" pitchFamily="34" charset="0"/>
              </a:rPr>
              <a:t>по формированию Реестра школьных театров является подведомственное Минпросвещения России ФГБУК «Всероссийский центр развития художественного творчества и гуманитарных технологий» (ФГБУК «ВЦХТ»).</a:t>
            </a:r>
          </a:p>
          <a:p>
            <a:pPr marL="0" indent="0" algn="just">
              <a:lnSpc>
                <a:spcPct val="150000"/>
              </a:lnSpc>
              <a:buNone/>
            </a:pPr>
            <a:endParaRPr lang="ru-RU" sz="1400" dirty="0">
              <a:latin typeface="helvetica" panose="020B0604020202020204" pitchFamily="34" charset="0"/>
              <a:ea typeface="Helvetica" panose="00000500000000000000" pitchFamily="50" charset="0"/>
              <a:cs typeface="helvetica" panose="020B0604020202020204" pitchFamily="34" charset="0"/>
            </a:endParaRPr>
          </a:p>
          <a:p>
            <a:pPr marL="0" indent="0" algn="just">
              <a:lnSpc>
                <a:spcPct val="150000"/>
              </a:lnSpc>
              <a:buNone/>
            </a:pPr>
            <a:endParaRPr lang="ru-RU" sz="1400" dirty="0">
              <a:latin typeface="helvetica" panose="020B0604020202020204" pitchFamily="34" charset="0"/>
              <a:ea typeface="Helvetica" panose="00000500000000000000" pitchFamily="50" charset="0"/>
              <a:cs typeface="helvetica" panose="020B0604020202020204" pitchFamily="34" charset="0"/>
            </a:endParaRPr>
          </a:p>
          <a:p>
            <a:pPr marL="0" indent="0" algn="just">
              <a:lnSpc>
                <a:spcPct val="150000"/>
              </a:lnSpc>
              <a:buNone/>
            </a:pPr>
            <a:r>
              <a:rPr lang="ru-RU" sz="1200" b="1" i="1" dirty="0">
                <a:latin typeface="helvetica" panose="020B0604020202020204" pitchFamily="34" charset="0"/>
                <a:ea typeface="Helvetica" panose="00000500000000000000" pitchFamily="50" charset="0"/>
                <a:cs typeface="helvetica" panose="020B0604020202020204" pitchFamily="34" charset="0"/>
              </a:rPr>
              <a:t>Из письма Министерства Просвещения Российской Федерации от 06.05.2022 №ДГ-1067/06</a:t>
            </a:r>
          </a:p>
          <a:p>
            <a:pPr marL="0" indent="0" algn="just">
              <a:lnSpc>
                <a:spcPct val="150000"/>
              </a:lnSpc>
              <a:buNone/>
            </a:pPr>
            <a:r>
              <a:rPr lang="ru-RU" sz="1200" b="1" i="1" dirty="0">
                <a:latin typeface="helvetica" panose="020B0604020202020204" pitchFamily="34" charset="0"/>
                <a:ea typeface="Helvetica" panose="00000500000000000000" pitchFamily="50" charset="0"/>
                <a:cs typeface="helvetica" panose="020B0604020202020204" pitchFamily="34" charset="0"/>
              </a:rPr>
              <a:t>«О формировании Всероссийского перечня (реестра) школьных театров»</a:t>
            </a:r>
          </a:p>
          <a:p>
            <a:pPr marL="0" indent="0" algn="just">
              <a:lnSpc>
                <a:spcPct val="150000"/>
              </a:lnSpc>
              <a:buNone/>
            </a:pPr>
            <a:endParaRPr lang="ru-RU" sz="1400" dirty="0">
              <a:latin typeface="helvetica" panose="020B0604020202020204" pitchFamily="34" charset="0"/>
              <a:ea typeface="Helvetica" panose="00000500000000000000" pitchFamily="50" charset="0"/>
              <a:cs typeface="helvetica" panose="020B0604020202020204" pitchFamily="34" charset="0"/>
            </a:endParaRPr>
          </a:p>
        </p:txBody>
      </p:sp>
    </p:spTree>
    <p:extLst>
      <p:ext uri="{BB962C8B-B14F-4D97-AF65-F5344CB8AC3E}">
        <p14:creationId xmlns:p14="http://schemas.microsoft.com/office/powerpoint/2010/main" val="1315918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813816" y="969264"/>
            <a:ext cx="10436764" cy="0"/>
          </a:xfrm>
          <a:prstGeom prst="line">
            <a:avLst/>
          </a:prstGeom>
          <a:ln>
            <a:solidFill>
              <a:srgbClr val="EB670A"/>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813816" y="-64008"/>
            <a:ext cx="0" cy="6986016"/>
          </a:xfrm>
          <a:prstGeom prst="line">
            <a:avLst/>
          </a:prstGeom>
        </p:spPr>
        <p:style>
          <a:lnRef idx="1">
            <a:schemeClr val="accent2"/>
          </a:lnRef>
          <a:fillRef idx="0">
            <a:schemeClr val="accent2"/>
          </a:fillRef>
          <a:effectRef idx="0">
            <a:schemeClr val="accent2"/>
          </a:effectRef>
          <a:fontRef idx="minor">
            <a:schemeClr val="tx1"/>
          </a:fontRef>
        </p:style>
      </p:cxn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3556" y="4672584"/>
            <a:ext cx="1576247" cy="1636779"/>
          </a:xfrm>
          <a:prstGeom prst="rect">
            <a:avLst/>
          </a:prstGeom>
        </p:spPr>
      </p:pic>
      <p:sp>
        <p:nvSpPr>
          <p:cNvPr id="13" name="Заголовок 1"/>
          <p:cNvSpPr txBox="1">
            <a:spLocks/>
          </p:cNvSpPr>
          <p:nvPr/>
        </p:nvSpPr>
        <p:spPr>
          <a:xfrm>
            <a:off x="813816" y="4466092"/>
            <a:ext cx="40507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2800" dirty="0">
              <a:solidFill>
                <a:schemeClr val="bg1"/>
              </a:solidFill>
              <a:latin typeface="HelveticaNeue LT 55 Roman" panose="02000503040000020004" pitchFamily="2" charset="0"/>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1355" y="286290"/>
            <a:ext cx="892693" cy="1150812"/>
          </a:xfrm>
          <a:prstGeom prst="rect">
            <a:avLst/>
          </a:prstGeom>
        </p:spPr>
      </p:pic>
      <p:sp>
        <p:nvSpPr>
          <p:cNvPr id="7" name="Номер слайда 6">
            <a:extLst>
              <a:ext uri="{FF2B5EF4-FFF2-40B4-BE49-F238E27FC236}">
                <a16:creationId xmlns:a16="http://schemas.microsoft.com/office/drawing/2014/main" id="{CC064871-E899-4680-9CF7-54ADCE21FD8A}"/>
              </a:ext>
            </a:extLst>
          </p:cNvPr>
          <p:cNvSpPr>
            <a:spLocks noGrp="1"/>
          </p:cNvSpPr>
          <p:nvPr>
            <p:ph type="sldNum" sz="quarter" idx="12"/>
          </p:nvPr>
        </p:nvSpPr>
        <p:spPr/>
        <p:txBody>
          <a:bodyPr/>
          <a:lstStyle/>
          <a:p>
            <a:fld id="{285DC19C-03DA-4066-9FF7-D0BF1BC6D6F6}" type="slidenum">
              <a:rPr lang="ru-RU" smtClean="0">
                <a:solidFill>
                  <a:schemeClr val="tx1"/>
                </a:solidFill>
                <a:latin typeface="helvetica" panose="020B0604020202020204" pitchFamily="34" charset="0"/>
                <a:cs typeface="helvetica" panose="020B0604020202020204" pitchFamily="34" charset="0"/>
              </a:rPr>
              <a:t>12</a:t>
            </a:fld>
            <a:endParaRPr lang="ru-RU" dirty="0">
              <a:solidFill>
                <a:schemeClr val="tx1"/>
              </a:solidFill>
              <a:latin typeface="helvetica" panose="020B0604020202020204" pitchFamily="34" charset="0"/>
              <a:cs typeface="helvetica" panose="020B0604020202020204" pitchFamily="34" charset="0"/>
            </a:endParaRPr>
          </a:p>
        </p:txBody>
      </p:sp>
      <p:sp>
        <p:nvSpPr>
          <p:cNvPr id="15" name="Заголовок 1">
            <a:extLst>
              <a:ext uri="{FF2B5EF4-FFF2-40B4-BE49-F238E27FC236}">
                <a16:creationId xmlns:a16="http://schemas.microsoft.com/office/drawing/2014/main" id="{9C3D8395-786A-47E5-B981-02408F15AC48}"/>
              </a:ext>
            </a:extLst>
          </p:cNvPr>
          <p:cNvSpPr txBox="1">
            <a:spLocks/>
          </p:cNvSpPr>
          <p:nvPr/>
        </p:nvSpPr>
        <p:spPr>
          <a:xfrm>
            <a:off x="701040" y="136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latin typeface="Helvetica" panose="00000500000000000000" pitchFamily="50" charset="0"/>
                <a:ea typeface="Helvetica" panose="00000500000000000000" pitchFamily="50" charset="0"/>
              </a:rPr>
              <a:t>Регистрация в Реестре</a:t>
            </a:r>
            <a:endParaRPr lang="ru-RU" dirty="0">
              <a:latin typeface="HelveticaNeue LT 55 Roman" panose="02000503040000020004" pitchFamily="2" charset="0"/>
            </a:endParaRPr>
          </a:p>
        </p:txBody>
      </p:sp>
      <p:sp>
        <p:nvSpPr>
          <p:cNvPr id="18" name="Объект 2">
            <a:extLst>
              <a:ext uri="{FF2B5EF4-FFF2-40B4-BE49-F238E27FC236}">
                <a16:creationId xmlns:a16="http://schemas.microsoft.com/office/drawing/2014/main" id="{BFA7CFE8-1D25-47C3-A0F9-F93CEB6D7E65}"/>
              </a:ext>
            </a:extLst>
          </p:cNvPr>
          <p:cNvSpPr>
            <a:spLocks noGrp="1"/>
          </p:cNvSpPr>
          <p:nvPr>
            <p:ph idx="1"/>
          </p:nvPr>
        </p:nvSpPr>
        <p:spPr>
          <a:xfrm>
            <a:off x="1589561" y="1652237"/>
            <a:ext cx="8697439" cy="5069238"/>
          </a:xfrm>
        </p:spPr>
        <p:txBody>
          <a:bodyPr>
            <a:noAutofit/>
          </a:bodyPr>
          <a:lstStyle/>
          <a:p>
            <a:pPr marL="0" indent="0" algn="just">
              <a:lnSpc>
                <a:spcPct val="150000"/>
              </a:lnSpc>
              <a:buNone/>
            </a:pPr>
            <a:r>
              <a:rPr lang="ru-RU" sz="1400" b="1" dirty="0">
                <a:latin typeface="helvetica" panose="020B0604020202020204" pitchFamily="34" charset="0"/>
                <a:cs typeface="helvetica" panose="020B0604020202020204" pitchFamily="34" charset="0"/>
              </a:rPr>
              <a:t>1. Организация заполняет Анкету </a:t>
            </a:r>
            <a:r>
              <a:rPr lang="ru-RU" sz="1400" dirty="0">
                <a:latin typeface="helvetica" panose="020B0604020202020204" pitchFamily="34" charset="0"/>
                <a:cs typeface="helvetica" panose="020B0604020202020204" pitchFamily="34" charset="0"/>
              </a:rPr>
              <a:t>школьного театра в электронном виде по ссылке </a:t>
            </a:r>
            <a:r>
              <a:rPr lang="ru-RU" sz="1400" dirty="0">
                <a:latin typeface="helvetica" panose="020B0604020202020204" pitchFamily="34" charset="0"/>
                <a:cs typeface="helvetica" panose="020B0604020202020204" pitchFamily="34" charset="0"/>
                <a:hlinkClick r:id="rId4"/>
              </a:rPr>
              <a:t>http://vcht.center/reestr-teatrov/</a:t>
            </a:r>
            <a:r>
              <a:rPr lang="ru-RU" sz="1400" dirty="0">
                <a:latin typeface="helvetica" panose="020B0604020202020204" pitchFamily="34" charset="0"/>
                <a:cs typeface="helvetica" panose="020B0604020202020204" pitchFamily="34" charset="0"/>
              </a:rPr>
              <a:t> в течение </a:t>
            </a:r>
            <a:r>
              <a:rPr lang="ru-RU" sz="1400" b="1" dirty="0">
                <a:latin typeface="helvetica" panose="020B0604020202020204" pitchFamily="34" charset="0"/>
                <a:cs typeface="helvetica" panose="020B0604020202020204" pitchFamily="34" charset="0"/>
              </a:rPr>
              <a:t>30 дней</a:t>
            </a:r>
            <a:r>
              <a:rPr lang="ru-RU" sz="1400" dirty="0">
                <a:latin typeface="helvetica" panose="020B0604020202020204" pitchFamily="34" charset="0"/>
                <a:cs typeface="helvetica" panose="020B0604020202020204" pitchFamily="34" charset="0"/>
              </a:rPr>
              <a:t> с момента создания школьного театра.</a:t>
            </a:r>
          </a:p>
          <a:p>
            <a:pPr marL="0" indent="0" algn="just">
              <a:lnSpc>
                <a:spcPct val="150000"/>
              </a:lnSpc>
              <a:buNone/>
            </a:pPr>
            <a:r>
              <a:rPr lang="ru-RU" sz="1400" dirty="0">
                <a:latin typeface="helvetica" panose="020B0604020202020204" pitchFamily="34" charset="0"/>
                <a:cs typeface="helvetica" panose="020B0604020202020204" pitchFamily="34" charset="0"/>
              </a:rPr>
              <a:t>2. Если в Организации создано </a:t>
            </a:r>
            <a:r>
              <a:rPr lang="ru-RU" sz="1400" b="1" dirty="0">
                <a:latin typeface="helvetica" panose="020B0604020202020204" pitchFamily="34" charset="0"/>
                <a:cs typeface="helvetica" panose="020B0604020202020204" pitchFamily="34" charset="0"/>
              </a:rPr>
              <a:t>несколько школьных театров</a:t>
            </a:r>
            <a:r>
              <a:rPr lang="ru-RU" sz="1400" dirty="0">
                <a:latin typeface="helvetica" panose="020B0604020202020204" pitchFamily="34" charset="0"/>
                <a:cs typeface="helvetica" panose="020B0604020202020204" pitchFamily="34" charset="0"/>
              </a:rPr>
              <a:t>, Анкета заполняется для каждого школьного театра </a:t>
            </a:r>
            <a:r>
              <a:rPr lang="ru-RU" sz="1400" b="1" dirty="0">
                <a:latin typeface="helvetica" panose="020B0604020202020204" pitchFamily="34" charset="0"/>
                <a:cs typeface="helvetica" panose="020B0604020202020204" pitchFamily="34" charset="0"/>
              </a:rPr>
              <a:t>отдельно</a:t>
            </a:r>
            <a:r>
              <a:rPr lang="ru-RU" sz="1400" dirty="0">
                <a:latin typeface="helvetica" panose="020B0604020202020204" pitchFamily="34" charset="0"/>
                <a:cs typeface="helvetica" panose="020B0604020202020204" pitchFamily="34" charset="0"/>
              </a:rPr>
              <a:t>. </a:t>
            </a:r>
          </a:p>
          <a:p>
            <a:pPr marL="0" indent="0" algn="just">
              <a:lnSpc>
                <a:spcPct val="150000"/>
              </a:lnSpc>
              <a:buNone/>
            </a:pPr>
            <a:r>
              <a:rPr lang="ru-RU" sz="1400" dirty="0">
                <a:latin typeface="helvetica" panose="020B0604020202020204" pitchFamily="34" charset="0"/>
                <a:cs typeface="helvetica" panose="020B0604020202020204" pitchFamily="34" charset="0"/>
              </a:rPr>
              <a:t>3. Данные, указанные в Анкетах, </a:t>
            </a:r>
            <a:r>
              <a:rPr lang="ru-RU" sz="1400" b="1" dirty="0">
                <a:latin typeface="helvetica" panose="020B0604020202020204" pitchFamily="34" charset="0"/>
                <a:cs typeface="helvetica" panose="020B0604020202020204" pitchFamily="34" charset="0"/>
              </a:rPr>
              <a:t>проходят проверку </a:t>
            </a:r>
            <a:r>
              <a:rPr lang="ru-RU" sz="1400" dirty="0">
                <a:latin typeface="helvetica" panose="020B0604020202020204" pitchFamily="34" charset="0"/>
                <a:cs typeface="helvetica" panose="020B0604020202020204" pitchFamily="34" charset="0"/>
              </a:rPr>
              <a:t>от 10 до 14 рабочих дней.</a:t>
            </a:r>
          </a:p>
          <a:p>
            <a:pPr marL="0" indent="0" algn="just">
              <a:lnSpc>
                <a:spcPct val="150000"/>
              </a:lnSpc>
              <a:buNone/>
            </a:pPr>
            <a:r>
              <a:rPr lang="ru-RU" sz="1400" dirty="0">
                <a:latin typeface="helvetica" panose="020B0604020202020204" pitchFamily="34" charset="0"/>
                <a:cs typeface="helvetica" panose="020B0604020202020204" pitchFamily="34" charset="0"/>
              </a:rPr>
              <a:t>4. После заполнения Анкеты каждому школьному театру Организации присваивается </a:t>
            </a:r>
            <a:r>
              <a:rPr lang="ru-RU" sz="1400" b="1" dirty="0">
                <a:latin typeface="helvetica" panose="020B0604020202020204" pitchFamily="34" charset="0"/>
                <a:cs typeface="helvetica" panose="020B0604020202020204" pitchFamily="34" charset="0"/>
              </a:rPr>
              <a:t>уникальный идентификационный (реестровый) номер</a:t>
            </a:r>
            <a:r>
              <a:rPr lang="ru-RU" sz="1400" dirty="0">
                <a:latin typeface="helvetica" panose="020B0604020202020204" pitchFamily="34" charset="0"/>
                <a:cs typeface="helvetica" panose="020B0604020202020204" pitchFamily="34" charset="0"/>
              </a:rPr>
              <a:t>. </a:t>
            </a:r>
          </a:p>
          <a:p>
            <a:pPr marL="0" indent="0" algn="just">
              <a:lnSpc>
                <a:spcPct val="150000"/>
              </a:lnSpc>
              <a:buNone/>
            </a:pPr>
            <a:r>
              <a:rPr lang="ru-RU" sz="1400" dirty="0">
                <a:latin typeface="helvetica" panose="020B0604020202020204" pitchFamily="34" charset="0"/>
                <a:cs typeface="helvetica" panose="020B0604020202020204" pitchFamily="34" charset="0"/>
              </a:rPr>
              <a:t>5. Присвоенный школьному театру реестровый номер подтверждается </a:t>
            </a:r>
            <a:r>
              <a:rPr lang="ru-RU" sz="1400" b="1" dirty="0">
                <a:latin typeface="helvetica" panose="020B0604020202020204" pitchFamily="34" charset="0"/>
                <a:cs typeface="helvetica" panose="020B0604020202020204" pitchFamily="34" charset="0"/>
              </a:rPr>
              <a:t>сертификатом</a:t>
            </a:r>
            <a:r>
              <a:rPr lang="ru-RU" sz="1400" dirty="0">
                <a:latin typeface="helvetica" panose="020B0604020202020204" pitchFamily="34" charset="0"/>
                <a:cs typeface="helvetica" panose="020B0604020202020204" pitchFamily="34" charset="0"/>
              </a:rPr>
              <a:t> о включении школьного театра в Реестр школьных театров. </a:t>
            </a:r>
          </a:p>
          <a:p>
            <a:pPr marL="0" indent="0" algn="just">
              <a:lnSpc>
                <a:spcPct val="150000"/>
              </a:lnSpc>
              <a:buNone/>
            </a:pPr>
            <a:r>
              <a:rPr lang="ru-RU" sz="1400" dirty="0">
                <a:latin typeface="helvetica" panose="020B0604020202020204" pitchFamily="34" charset="0"/>
                <a:cs typeface="helvetica" panose="020B0604020202020204" pitchFamily="34" charset="0"/>
              </a:rPr>
              <a:t>6. Сертификат с уникальным идентификационным (реестровым) номером Организация получает на электронную почту, указанную при заполнении Анкеты и в обязательном порядке размещает его на официальном сайте Организации. Сертификат приходит в течение месяца после публикации организации в Реестре.</a:t>
            </a:r>
          </a:p>
          <a:p>
            <a:pPr marL="0" indent="0" algn="just">
              <a:lnSpc>
                <a:spcPct val="150000"/>
              </a:lnSpc>
              <a:buNone/>
            </a:pPr>
            <a:endParaRPr lang="ru-RU" sz="1400" dirty="0">
              <a:latin typeface="helvetica" panose="020B0604020202020204" pitchFamily="34" charset="0"/>
              <a:ea typeface="Helvetica" panose="00000500000000000000" pitchFamily="50" charset="0"/>
              <a:cs typeface="helvetica" panose="020B0604020202020204" pitchFamily="34" charset="0"/>
            </a:endParaRPr>
          </a:p>
        </p:txBody>
      </p:sp>
    </p:spTree>
    <p:extLst>
      <p:ext uri="{BB962C8B-B14F-4D97-AF65-F5344CB8AC3E}">
        <p14:creationId xmlns:p14="http://schemas.microsoft.com/office/powerpoint/2010/main" val="1571036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a:extLst>
              <a:ext uri="{FF2B5EF4-FFF2-40B4-BE49-F238E27FC236}">
                <a16:creationId xmlns:a16="http://schemas.microsoft.com/office/drawing/2014/main" id="{01A106FF-AF1C-4D45-B84E-567093ECB8C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421" r="5395"/>
          <a:stretch/>
        </p:blipFill>
        <p:spPr>
          <a:xfrm>
            <a:off x="6570816" y="1250393"/>
            <a:ext cx="4350332" cy="3830410"/>
          </a:xfrm>
        </p:spPr>
      </p:pic>
      <p:cxnSp>
        <p:nvCxnSpPr>
          <p:cNvPr id="5" name="Прямая соединительная линия 4"/>
          <p:cNvCxnSpPr/>
          <p:nvPr/>
        </p:nvCxnSpPr>
        <p:spPr>
          <a:xfrm>
            <a:off x="813816" y="969264"/>
            <a:ext cx="10544741" cy="0"/>
          </a:xfrm>
          <a:prstGeom prst="line">
            <a:avLst/>
          </a:prstGeom>
          <a:ln>
            <a:solidFill>
              <a:srgbClr val="EB670A"/>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813816" y="-64008"/>
            <a:ext cx="0" cy="6986016"/>
          </a:xfrm>
          <a:prstGeom prst="line">
            <a:avLst/>
          </a:prstGeom>
        </p:spPr>
        <p:style>
          <a:lnRef idx="1">
            <a:schemeClr val="accent2"/>
          </a:lnRef>
          <a:fillRef idx="0">
            <a:schemeClr val="accent2"/>
          </a:fillRef>
          <a:effectRef idx="0">
            <a:schemeClr val="accent2"/>
          </a:effectRef>
          <a:fontRef idx="minor">
            <a:schemeClr val="tx1"/>
          </a:fontRef>
        </p:style>
      </p:cxn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3065" y="1661383"/>
            <a:ext cx="1316739" cy="1636779"/>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1355" y="286290"/>
            <a:ext cx="892693" cy="1150812"/>
          </a:xfrm>
          <a:prstGeom prst="rect">
            <a:avLst/>
          </a:prstGeom>
        </p:spPr>
      </p:pic>
      <p:sp>
        <p:nvSpPr>
          <p:cNvPr id="9" name="Номер слайда 8">
            <a:extLst>
              <a:ext uri="{FF2B5EF4-FFF2-40B4-BE49-F238E27FC236}">
                <a16:creationId xmlns:a16="http://schemas.microsoft.com/office/drawing/2014/main" id="{15D1162F-2358-764E-A608-81E95CF95122}"/>
              </a:ext>
            </a:extLst>
          </p:cNvPr>
          <p:cNvSpPr>
            <a:spLocks noGrp="1"/>
          </p:cNvSpPr>
          <p:nvPr>
            <p:ph type="sldNum" sz="quarter" idx="12"/>
          </p:nvPr>
        </p:nvSpPr>
        <p:spPr/>
        <p:txBody>
          <a:bodyPr/>
          <a:lstStyle/>
          <a:p>
            <a:fld id="{285DC19C-03DA-4066-9FF7-D0BF1BC6D6F6}" type="slidenum">
              <a:rPr lang="ru-RU" smtClean="0">
                <a:solidFill>
                  <a:schemeClr val="tx1"/>
                </a:solidFill>
                <a:latin typeface="helvetica" panose="020B0604020202020204" pitchFamily="34" charset="0"/>
                <a:cs typeface="helvetica" panose="020B0604020202020204" pitchFamily="34" charset="0"/>
              </a:rPr>
              <a:t>13</a:t>
            </a:fld>
            <a:endParaRPr lang="ru-RU" dirty="0">
              <a:solidFill>
                <a:schemeClr val="tx1"/>
              </a:solidFill>
              <a:latin typeface="helvetica" panose="020B0604020202020204" pitchFamily="34" charset="0"/>
              <a:cs typeface="helvetica" panose="020B0604020202020204" pitchFamily="34" charset="0"/>
            </a:endParaRPr>
          </a:p>
        </p:txBody>
      </p:sp>
      <p:sp>
        <p:nvSpPr>
          <p:cNvPr id="13" name="Заголовок 1">
            <a:extLst>
              <a:ext uri="{FF2B5EF4-FFF2-40B4-BE49-F238E27FC236}">
                <a16:creationId xmlns:a16="http://schemas.microsoft.com/office/drawing/2014/main" id="{93076C4F-0FE2-4EDD-A354-3D110FF52DA7}"/>
              </a:ext>
            </a:extLst>
          </p:cNvPr>
          <p:cNvSpPr txBox="1">
            <a:spLocks/>
          </p:cNvSpPr>
          <p:nvPr/>
        </p:nvSpPr>
        <p:spPr>
          <a:xfrm>
            <a:off x="701040" y="136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latin typeface="HelveticaNeue LT 55 Roman" panose="02000503040000020004" pitchFamily="2" charset="0"/>
              </a:rPr>
              <a:t>Заполнение анкеты</a:t>
            </a:r>
          </a:p>
        </p:txBody>
      </p:sp>
      <p:sp>
        <p:nvSpPr>
          <p:cNvPr id="12" name="Прямоугольник 11">
            <a:extLst>
              <a:ext uri="{FF2B5EF4-FFF2-40B4-BE49-F238E27FC236}">
                <a16:creationId xmlns:a16="http://schemas.microsoft.com/office/drawing/2014/main" id="{9965E54C-9A39-406A-84FE-605A2E6BA826}"/>
              </a:ext>
            </a:extLst>
          </p:cNvPr>
          <p:cNvSpPr/>
          <p:nvPr/>
        </p:nvSpPr>
        <p:spPr>
          <a:xfrm>
            <a:off x="1001188" y="1281189"/>
            <a:ext cx="2206886" cy="307777"/>
          </a:xfrm>
          <a:prstGeom prst="rect">
            <a:avLst/>
          </a:prstGeom>
        </p:spPr>
        <p:txBody>
          <a:bodyPr wrap="none">
            <a:spAutoFit/>
          </a:bodyPr>
          <a:lstStyle/>
          <a:p>
            <a:pPr>
              <a:buFont typeface="+mj-lt"/>
              <a:buAutoNum type="arabicPeriod"/>
            </a:pPr>
            <a:r>
              <a:rPr lang="ru-RU" sz="1400" b="1" dirty="0">
                <a:solidFill>
                  <a:srgbClr val="000000"/>
                </a:solidFill>
                <a:latin typeface="helvetica" panose="020B0604020202020204" pitchFamily="34" charset="0"/>
                <a:cs typeface="helvetica" panose="020B0604020202020204" pitchFamily="34" charset="0"/>
              </a:rPr>
              <a:t> Основные сведения</a:t>
            </a:r>
            <a:endParaRPr lang="ru-RU" sz="1400" b="1" i="0" dirty="0">
              <a:solidFill>
                <a:srgbClr val="000000"/>
              </a:solidFill>
              <a:effectLst/>
              <a:latin typeface="helvetica" panose="020B0604020202020204" pitchFamily="34" charset="0"/>
              <a:cs typeface="helvetica" panose="020B0604020202020204" pitchFamily="34" charset="0"/>
            </a:endParaRPr>
          </a:p>
        </p:txBody>
      </p:sp>
      <p:sp>
        <p:nvSpPr>
          <p:cNvPr id="14" name="Прямоугольник 13">
            <a:extLst>
              <a:ext uri="{FF2B5EF4-FFF2-40B4-BE49-F238E27FC236}">
                <a16:creationId xmlns:a16="http://schemas.microsoft.com/office/drawing/2014/main" id="{C58392D5-262E-4209-B661-C1AAF7D81285}"/>
              </a:ext>
            </a:extLst>
          </p:cNvPr>
          <p:cNvSpPr/>
          <p:nvPr/>
        </p:nvSpPr>
        <p:spPr>
          <a:xfrm>
            <a:off x="1005117" y="1565438"/>
            <a:ext cx="3712940" cy="307777"/>
          </a:xfrm>
          <a:prstGeom prst="rect">
            <a:avLst/>
          </a:prstGeom>
        </p:spPr>
        <p:txBody>
          <a:bodyPr wrap="none">
            <a:spAutoFit/>
          </a:bodyPr>
          <a:lstStyle/>
          <a:p>
            <a:pPr>
              <a:buFont typeface="+mj-lt"/>
              <a:buAutoNum type="arabicPeriod" startAt="2"/>
            </a:pPr>
            <a:r>
              <a:rPr lang="ru-RU" sz="1400" b="1" dirty="0">
                <a:solidFill>
                  <a:srgbClr val="000000"/>
                </a:solidFill>
                <a:latin typeface="helvetica" panose="020B0604020202020204" pitchFamily="34" charset="0"/>
                <a:cs typeface="helvetica" panose="020B0604020202020204" pitchFamily="34" charset="0"/>
              </a:rPr>
              <a:t> Год основания и направления театра</a:t>
            </a:r>
            <a:endParaRPr lang="ru-RU" sz="1400" b="1" i="0" dirty="0">
              <a:solidFill>
                <a:srgbClr val="000000"/>
              </a:solidFill>
              <a:effectLst/>
              <a:latin typeface="helvetica" panose="020B0604020202020204" pitchFamily="34" charset="0"/>
              <a:cs typeface="helvetica" panose="020B0604020202020204" pitchFamily="34" charset="0"/>
            </a:endParaRPr>
          </a:p>
        </p:txBody>
      </p:sp>
      <p:sp>
        <p:nvSpPr>
          <p:cNvPr id="15" name="Прямоугольник 14">
            <a:extLst>
              <a:ext uri="{FF2B5EF4-FFF2-40B4-BE49-F238E27FC236}">
                <a16:creationId xmlns:a16="http://schemas.microsoft.com/office/drawing/2014/main" id="{15D4B4FF-6546-4E5C-8EB8-9B4E40DBA3D2}"/>
              </a:ext>
            </a:extLst>
          </p:cNvPr>
          <p:cNvSpPr/>
          <p:nvPr/>
        </p:nvSpPr>
        <p:spPr>
          <a:xfrm>
            <a:off x="1008071" y="1867523"/>
            <a:ext cx="1651478" cy="307777"/>
          </a:xfrm>
          <a:prstGeom prst="rect">
            <a:avLst/>
          </a:prstGeom>
        </p:spPr>
        <p:txBody>
          <a:bodyPr wrap="none">
            <a:spAutoFit/>
          </a:bodyPr>
          <a:lstStyle/>
          <a:p>
            <a:pPr>
              <a:buFont typeface="+mj-lt"/>
              <a:buAutoNum type="arabicPeriod" startAt="3"/>
            </a:pPr>
            <a:r>
              <a:rPr lang="ru-RU" sz="1400" b="1" dirty="0">
                <a:solidFill>
                  <a:srgbClr val="000000"/>
                </a:solidFill>
                <a:latin typeface="helvetica" panose="020B0604020202020204" pitchFamily="34" charset="0"/>
                <a:cs typeface="helvetica" panose="020B0604020202020204" pitchFamily="34" charset="0"/>
              </a:rPr>
              <a:t> Обучающиеся</a:t>
            </a:r>
            <a:endParaRPr lang="ru-RU" sz="1400" b="1" i="0" dirty="0">
              <a:solidFill>
                <a:srgbClr val="000000"/>
              </a:solidFill>
              <a:effectLst/>
              <a:latin typeface="helvetica" panose="020B0604020202020204" pitchFamily="34" charset="0"/>
              <a:cs typeface="helvetica" panose="020B0604020202020204" pitchFamily="34" charset="0"/>
            </a:endParaRPr>
          </a:p>
        </p:txBody>
      </p:sp>
      <p:sp>
        <p:nvSpPr>
          <p:cNvPr id="17" name="Прямоугольник 16">
            <a:extLst>
              <a:ext uri="{FF2B5EF4-FFF2-40B4-BE49-F238E27FC236}">
                <a16:creationId xmlns:a16="http://schemas.microsoft.com/office/drawing/2014/main" id="{5BC9BA0D-C1C6-4DB1-87C0-228299338865}"/>
              </a:ext>
            </a:extLst>
          </p:cNvPr>
          <p:cNvSpPr/>
          <p:nvPr/>
        </p:nvSpPr>
        <p:spPr>
          <a:xfrm>
            <a:off x="1007864" y="2162880"/>
            <a:ext cx="1193788" cy="307777"/>
          </a:xfrm>
          <a:prstGeom prst="rect">
            <a:avLst/>
          </a:prstGeom>
        </p:spPr>
        <p:txBody>
          <a:bodyPr wrap="none">
            <a:spAutoFit/>
          </a:bodyPr>
          <a:lstStyle/>
          <a:p>
            <a:pPr>
              <a:buFont typeface="+mj-lt"/>
              <a:buAutoNum type="arabicPeriod" startAt="4"/>
            </a:pPr>
            <a:r>
              <a:rPr lang="ru-RU" sz="1400" b="1" dirty="0">
                <a:solidFill>
                  <a:srgbClr val="000000"/>
                </a:solidFill>
                <a:latin typeface="helvetica" panose="020B0604020202020204" pitchFamily="34" charset="0"/>
                <a:cs typeface="helvetica" panose="020B0604020202020204" pitchFamily="34" charset="0"/>
              </a:rPr>
              <a:t> Педагоги</a:t>
            </a:r>
            <a:endParaRPr lang="ru-RU" sz="1400" b="1" i="0" dirty="0">
              <a:solidFill>
                <a:srgbClr val="000000"/>
              </a:solidFill>
              <a:effectLst/>
              <a:latin typeface="helvetica" panose="020B0604020202020204" pitchFamily="34" charset="0"/>
              <a:cs typeface="helvetica" panose="020B0604020202020204" pitchFamily="34" charset="0"/>
            </a:endParaRPr>
          </a:p>
        </p:txBody>
      </p:sp>
      <p:sp>
        <p:nvSpPr>
          <p:cNvPr id="18" name="Прямоугольник 17">
            <a:extLst>
              <a:ext uri="{FF2B5EF4-FFF2-40B4-BE49-F238E27FC236}">
                <a16:creationId xmlns:a16="http://schemas.microsoft.com/office/drawing/2014/main" id="{7B940C81-167F-4C3A-9623-526660B860C6}"/>
              </a:ext>
            </a:extLst>
          </p:cNvPr>
          <p:cNvSpPr/>
          <p:nvPr/>
        </p:nvSpPr>
        <p:spPr>
          <a:xfrm>
            <a:off x="1011496" y="2497331"/>
            <a:ext cx="1435008" cy="307777"/>
          </a:xfrm>
          <a:prstGeom prst="rect">
            <a:avLst/>
          </a:prstGeom>
        </p:spPr>
        <p:txBody>
          <a:bodyPr wrap="none">
            <a:spAutoFit/>
          </a:bodyPr>
          <a:lstStyle/>
          <a:p>
            <a:pPr>
              <a:buFont typeface="+mj-lt"/>
              <a:buAutoNum type="arabicPeriod" startAt="5"/>
            </a:pPr>
            <a:r>
              <a:rPr lang="ru-RU" sz="1400" b="1" dirty="0">
                <a:solidFill>
                  <a:srgbClr val="000000"/>
                </a:solidFill>
                <a:latin typeface="helvetica" panose="020B0604020202020204" pitchFamily="34" charset="0"/>
                <a:cs typeface="helvetica" panose="020B0604020202020204" pitchFamily="34" charset="0"/>
              </a:rPr>
              <a:t> Программы</a:t>
            </a:r>
            <a:endParaRPr lang="ru-RU" sz="1400" b="1" i="0" dirty="0">
              <a:solidFill>
                <a:srgbClr val="000000"/>
              </a:solidFill>
              <a:effectLst/>
              <a:latin typeface="helvetica" panose="020B0604020202020204" pitchFamily="34" charset="0"/>
              <a:cs typeface="helvetica" panose="020B0604020202020204" pitchFamily="34" charset="0"/>
            </a:endParaRPr>
          </a:p>
        </p:txBody>
      </p:sp>
      <p:graphicFrame>
        <p:nvGraphicFramePr>
          <p:cNvPr id="19" name="Таблица 18">
            <a:extLst>
              <a:ext uri="{FF2B5EF4-FFF2-40B4-BE49-F238E27FC236}">
                <a16:creationId xmlns:a16="http://schemas.microsoft.com/office/drawing/2014/main" id="{BDE8B9E1-1BF1-4991-B965-AC808D0392F8}"/>
              </a:ext>
            </a:extLst>
          </p:cNvPr>
          <p:cNvGraphicFramePr>
            <a:graphicFrameLocks noGrp="1"/>
          </p:cNvGraphicFramePr>
          <p:nvPr/>
        </p:nvGraphicFramePr>
        <p:xfrm>
          <a:off x="1390009" y="2797933"/>
          <a:ext cx="2817677" cy="367665"/>
        </p:xfrm>
        <a:graphic>
          <a:graphicData uri="http://schemas.openxmlformats.org/drawingml/2006/table">
            <a:tbl>
              <a:tblPr/>
              <a:tblGrid>
                <a:gridCol w="231570">
                  <a:extLst>
                    <a:ext uri="{9D8B030D-6E8A-4147-A177-3AD203B41FA5}">
                      <a16:colId xmlns:a16="http://schemas.microsoft.com/office/drawing/2014/main" val="3207408012"/>
                    </a:ext>
                  </a:extLst>
                </a:gridCol>
                <a:gridCol w="2586107">
                  <a:extLst>
                    <a:ext uri="{9D8B030D-6E8A-4147-A177-3AD203B41FA5}">
                      <a16:colId xmlns:a16="http://schemas.microsoft.com/office/drawing/2014/main" val="1805991785"/>
                    </a:ext>
                  </a:extLst>
                </a:gridCol>
              </a:tblGrid>
              <a:tr h="0">
                <a:tc>
                  <a:txBody>
                    <a:bodyPr/>
                    <a:lstStyle/>
                    <a:p>
                      <a:pPr fontAlgn="t"/>
                      <a:endParaRPr lang="ru-RU">
                        <a:solidFill>
                          <a:srgbClr val="FF0000"/>
                        </a:solidFill>
                        <a:effectLst/>
                      </a:endParaRPr>
                    </a:p>
                  </a:txBody>
                  <a:tcPr marT="47625">
                    <a:lnL>
                      <a:noFill/>
                    </a:lnL>
                    <a:lnR>
                      <a:noFill/>
                    </a:lnR>
                    <a:lnT>
                      <a:noFill/>
                    </a:lnT>
                    <a:lnB>
                      <a:noFill/>
                    </a:lnB>
                    <a:solidFill>
                      <a:srgbClr val="FFFFFF"/>
                    </a:solidFill>
                  </a:tcPr>
                </a:tc>
                <a:tc>
                  <a:txBody>
                    <a:bodyPr/>
                    <a:lstStyle/>
                    <a:p>
                      <a:pPr fontAlgn="t">
                        <a:buFont typeface="+mj-lt"/>
                        <a:buAutoNum type="arabicPeriod" startAt="6"/>
                      </a:pPr>
                      <a:endParaRPr lang="ru-RU" sz="1600" b="0" dirty="0">
                        <a:solidFill>
                          <a:srgbClr val="000000"/>
                        </a:solidFill>
                        <a:effectLst/>
                        <a:latin typeface="helvetica" panose="020B0604020202020204" pitchFamily="34" charset="0"/>
                        <a:cs typeface="helvetica" panose="020B0604020202020204" pitchFamily="34" charset="0"/>
                      </a:endParaRPr>
                    </a:p>
                  </a:txBody>
                  <a:tcPr marT="66675">
                    <a:lnL>
                      <a:noFill/>
                    </a:lnL>
                    <a:lnR>
                      <a:noFill/>
                    </a:lnR>
                    <a:lnT>
                      <a:noFill/>
                    </a:lnT>
                    <a:lnB>
                      <a:noFill/>
                    </a:lnB>
                    <a:solidFill>
                      <a:srgbClr val="FFFFFF"/>
                    </a:solidFill>
                  </a:tcPr>
                </a:tc>
                <a:extLst>
                  <a:ext uri="{0D108BD9-81ED-4DB2-BD59-A6C34878D82A}">
                    <a16:rowId xmlns:a16="http://schemas.microsoft.com/office/drawing/2014/main" val="1437036098"/>
                  </a:ext>
                </a:extLst>
              </a:tr>
            </a:tbl>
          </a:graphicData>
        </a:graphic>
      </p:graphicFrame>
      <p:sp>
        <p:nvSpPr>
          <p:cNvPr id="20" name="Прямоугольник 19">
            <a:extLst>
              <a:ext uri="{FF2B5EF4-FFF2-40B4-BE49-F238E27FC236}">
                <a16:creationId xmlns:a16="http://schemas.microsoft.com/office/drawing/2014/main" id="{55991B6D-45CD-4521-A6C9-37F4E48AF729}"/>
              </a:ext>
            </a:extLst>
          </p:cNvPr>
          <p:cNvSpPr/>
          <p:nvPr/>
        </p:nvSpPr>
        <p:spPr>
          <a:xfrm>
            <a:off x="1005117" y="3136076"/>
            <a:ext cx="5923225" cy="307777"/>
          </a:xfrm>
          <a:prstGeom prst="rect">
            <a:avLst/>
          </a:prstGeom>
        </p:spPr>
        <p:txBody>
          <a:bodyPr wrap="none">
            <a:spAutoFit/>
          </a:bodyPr>
          <a:lstStyle/>
          <a:p>
            <a:pPr>
              <a:buFont typeface="+mj-lt"/>
              <a:buAutoNum type="arabicPeriod" startAt="7"/>
            </a:pPr>
            <a:r>
              <a:rPr lang="ru-RU" sz="1400" b="1" dirty="0">
                <a:solidFill>
                  <a:srgbClr val="000000"/>
                </a:solidFill>
                <a:latin typeface="helvetica" panose="020B0604020202020204" pitchFamily="34" charset="0"/>
                <a:cs typeface="helvetica" panose="020B0604020202020204" pitchFamily="34" charset="0"/>
              </a:rPr>
              <a:t> Дополнительная информация (состав театра, оборудование) </a:t>
            </a:r>
            <a:endParaRPr lang="ru-RU" sz="1400" b="1" i="0" dirty="0">
              <a:solidFill>
                <a:srgbClr val="000000"/>
              </a:solidFill>
              <a:effectLst/>
              <a:latin typeface="helvetica" panose="020B0604020202020204" pitchFamily="34" charset="0"/>
              <a:cs typeface="helvetica" panose="020B0604020202020204" pitchFamily="34" charset="0"/>
            </a:endParaRPr>
          </a:p>
        </p:txBody>
      </p:sp>
      <p:sp>
        <p:nvSpPr>
          <p:cNvPr id="21" name="Прямоугольник 20">
            <a:extLst>
              <a:ext uri="{FF2B5EF4-FFF2-40B4-BE49-F238E27FC236}">
                <a16:creationId xmlns:a16="http://schemas.microsoft.com/office/drawing/2014/main" id="{82E5D995-C041-49C7-95E9-2D14F02AF28E}"/>
              </a:ext>
            </a:extLst>
          </p:cNvPr>
          <p:cNvSpPr/>
          <p:nvPr/>
        </p:nvSpPr>
        <p:spPr>
          <a:xfrm>
            <a:off x="1009301" y="2826026"/>
            <a:ext cx="2208297" cy="307777"/>
          </a:xfrm>
          <a:prstGeom prst="rect">
            <a:avLst/>
          </a:prstGeom>
        </p:spPr>
        <p:txBody>
          <a:bodyPr wrap="none">
            <a:spAutoFit/>
          </a:bodyPr>
          <a:lstStyle/>
          <a:p>
            <a:pPr fontAlgn="t">
              <a:buFont typeface="+mj-lt"/>
              <a:buAutoNum type="arabicPeriod" startAt="6"/>
            </a:pPr>
            <a:r>
              <a:rPr lang="ru-RU" sz="1400" b="1" dirty="0">
                <a:solidFill>
                  <a:srgbClr val="000000"/>
                </a:solidFill>
                <a:latin typeface="helvetica" panose="020B0604020202020204" pitchFamily="34" charset="0"/>
                <a:cs typeface="helvetica" panose="020B0604020202020204" pitchFamily="34" charset="0"/>
              </a:rPr>
              <a:t> Участие в конкурсах</a:t>
            </a:r>
          </a:p>
        </p:txBody>
      </p:sp>
      <p:sp>
        <p:nvSpPr>
          <p:cNvPr id="22" name="Прямоугольник 21">
            <a:extLst>
              <a:ext uri="{FF2B5EF4-FFF2-40B4-BE49-F238E27FC236}">
                <a16:creationId xmlns:a16="http://schemas.microsoft.com/office/drawing/2014/main" id="{3C1B0B10-EB49-491D-A1A6-9A030B586615}"/>
              </a:ext>
            </a:extLst>
          </p:cNvPr>
          <p:cNvSpPr/>
          <p:nvPr/>
        </p:nvSpPr>
        <p:spPr>
          <a:xfrm>
            <a:off x="1014477" y="4026608"/>
            <a:ext cx="2937022" cy="307777"/>
          </a:xfrm>
          <a:prstGeom prst="rect">
            <a:avLst/>
          </a:prstGeom>
        </p:spPr>
        <p:txBody>
          <a:bodyPr wrap="none">
            <a:spAutoFit/>
          </a:bodyPr>
          <a:lstStyle/>
          <a:p>
            <a:r>
              <a:rPr lang="ru-RU" sz="1400" b="1" dirty="0">
                <a:latin typeface="helvetica" panose="020B0604020202020204" pitchFamily="34" charset="0"/>
                <a:cs typeface="helvetica" panose="020B0604020202020204" pitchFamily="34" charset="0"/>
                <a:hlinkClick r:id="rId5"/>
              </a:rPr>
              <a:t>http://vcht.center/reestr-teatrov/</a:t>
            </a:r>
            <a:r>
              <a:rPr lang="ru-RU" sz="1400" b="1" dirty="0">
                <a:latin typeface="helvetica" panose="020B0604020202020204" pitchFamily="34" charset="0"/>
                <a:cs typeface="helvetica" panose="020B0604020202020204" pitchFamily="34" charset="0"/>
              </a:rPr>
              <a:t> </a:t>
            </a:r>
          </a:p>
        </p:txBody>
      </p:sp>
      <p:sp>
        <p:nvSpPr>
          <p:cNvPr id="23" name="TextBox 22">
            <a:extLst>
              <a:ext uri="{FF2B5EF4-FFF2-40B4-BE49-F238E27FC236}">
                <a16:creationId xmlns:a16="http://schemas.microsoft.com/office/drawing/2014/main" id="{D0BFC5C1-D9AC-45C5-9080-1C009834C032}"/>
              </a:ext>
            </a:extLst>
          </p:cNvPr>
          <p:cNvSpPr txBox="1"/>
          <p:nvPr/>
        </p:nvSpPr>
        <p:spPr>
          <a:xfrm>
            <a:off x="1007864" y="3723607"/>
            <a:ext cx="3310971" cy="307777"/>
          </a:xfrm>
          <a:prstGeom prst="rect">
            <a:avLst/>
          </a:prstGeom>
          <a:noFill/>
        </p:spPr>
        <p:txBody>
          <a:bodyPr wrap="none" rtlCol="0">
            <a:spAutoFit/>
          </a:bodyPr>
          <a:lstStyle/>
          <a:p>
            <a:r>
              <a:rPr lang="ru-RU" sz="1400" b="1" dirty="0">
                <a:latin typeface="helvetica" panose="020B0604020202020204" pitchFamily="34" charset="0"/>
                <a:cs typeface="helvetica" panose="020B0604020202020204" pitchFamily="34" charset="0"/>
              </a:rPr>
              <a:t>Анкета расположена на странице:  </a:t>
            </a:r>
          </a:p>
        </p:txBody>
      </p:sp>
      <p:sp>
        <p:nvSpPr>
          <p:cNvPr id="24" name="Прямоугольник 23">
            <a:extLst>
              <a:ext uri="{FF2B5EF4-FFF2-40B4-BE49-F238E27FC236}">
                <a16:creationId xmlns:a16="http://schemas.microsoft.com/office/drawing/2014/main" id="{47518A4D-4A29-4BD4-9811-4060BA75B357}"/>
              </a:ext>
            </a:extLst>
          </p:cNvPr>
          <p:cNvSpPr/>
          <p:nvPr/>
        </p:nvSpPr>
        <p:spPr>
          <a:xfrm>
            <a:off x="2315058" y="4877652"/>
            <a:ext cx="4087120" cy="1169551"/>
          </a:xfrm>
          <a:prstGeom prst="rect">
            <a:avLst/>
          </a:prstGeom>
        </p:spPr>
        <p:txBody>
          <a:bodyPr wrap="square">
            <a:spAutoFit/>
          </a:bodyPr>
          <a:lstStyle/>
          <a:p>
            <a:r>
              <a:rPr lang="ru-RU" sz="1400" b="1" dirty="0">
                <a:latin typeface="helvetica" panose="020B0604020202020204" pitchFamily="34" charset="0"/>
                <a:cs typeface="helvetica" panose="020B0604020202020204" pitchFamily="34" charset="0"/>
              </a:rPr>
              <a:t>Прочитайте все вопросы Анкеты и пояснения к ним. Будьте внимательны при заполнении Анкеты. </a:t>
            </a:r>
            <a:r>
              <a:rPr lang="ru-RU" sz="1400" b="1" dirty="0">
                <a:solidFill>
                  <a:srgbClr val="FF0000"/>
                </a:solidFill>
                <a:latin typeface="helvetica" panose="020B0604020202020204" pitchFamily="34" charset="0"/>
                <a:cs typeface="helvetica" panose="020B0604020202020204" pitchFamily="34" charset="0"/>
              </a:rPr>
              <a:t>Информация, которая внесена организацией в Анкету, будет отображаться в Реестре и Сертификате.</a:t>
            </a:r>
          </a:p>
        </p:txBody>
      </p:sp>
      <p:pic>
        <p:nvPicPr>
          <p:cNvPr id="26" name="Рисунок 25">
            <a:extLst>
              <a:ext uri="{FF2B5EF4-FFF2-40B4-BE49-F238E27FC236}">
                <a16:creationId xmlns:a16="http://schemas.microsoft.com/office/drawing/2014/main" id="{003C9F60-09B1-4678-A511-99264DAAF8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619" y="4899727"/>
            <a:ext cx="1214271" cy="1214271"/>
          </a:xfrm>
          <a:prstGeom prst="rect">
            <a:avLst/>
          </a:prstGeom>
        </p:spPr>
      </p:pic>
    </p:spTree>
    <p:extLst>
      <p:ext uri="{BB962C8B-B14F-4D97-AF65-F5344CB8AC3E}">
        <p14:creationId xmlns:p14="http://schemas.microsoft.com/office/powerpoint/2010/main" val="63941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813816" y="969264"/>
            <a:ext cx="10544741" cy="0"/>
          </a:xfrm>
          <a:prstGeom prst="line">
            <a:avLst/>
          </a:prstGeom>
          <a:ln>
            <a:solidFill>
              <a:srgbClr val="EB670A"/>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813816" y="-64008"/>
            <a:ext cx="0" cy="6986016"/>
          </a:xfrm>
          <a:prstGeom prst="line">
            <a:avLst/>
          </a:prstGeom>
        </p:spPr>
        <p:style>
          <a:lnRef idx="1">
            <a:schemeClr val="accent2"/>
          </a:lnRef>
          <a:fillRef idx="0">
            <a:schemeClr val="accent2"/>
          </a:fillRef>
          <a:effectRef idx="0">
            <a:schemeClr val="accent2"/>
          </a:effectRef>
          <a:fontRef idx="minor">
            <a:schemeClr val="tx1"/>
          </a:fontRef>
        </p:style>
      </p:cxn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065" y="1661383"/>
            <a:ext cx="1316739" cy="1636779"/>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1355" y="286290"/>
            <a:ext cx="892693" cy="1150812"/>
          </a:xfrm>
          <a:prstGeom prst="rect">
            <a:avLst/>
          </a:prstGeom>
        </p:spPr>
      </p:pic>
      <p:sp>
        <p:nvSpPr>
          <p:cNvPr id="9" name="Номер слайда 8">
            <a:extLst>
              <a:ext uri="{FF2B5EF4-FFF2-40B4-BE49-F238E27FC236}">
                <a16:creationId xmlns:a16="http://schemas.microsoft.com/office/drawing/2014/main" id="{15D1162F-2358-764E-A608-81E95CF95122}"/>
              </a:ext>
            </a:extLst>
          </p:cNvPr>
          <p:cNvSpPr>
            <a:spLocks noGrp="1"/>
          </p:cNvSpPr>
          <p:nvPr>
            <p:ph type="sldNum" sz="quarter" idx="12"/>
          </p:nvPr>
        </p:nvSpPr>
        <p:spPr/>
        <p:txBody>
          <a:bodyPr/>
          <a:lstStyle/>
          <a:p>
            <a:fld id="{285DC19C-03DA-4066-9FF7-D0BF1BC6D6F6}" type="slidenum">
              <a:rPr lang="ru-RU" smtClean="0">
                <a:solidFill>
                  <a:schemeClr val="tx1"/>
                </a:solidFill>
                <a:latin typeface="helvetica" panose="020B0604020202020204" pitchFamily="34" charset="0"/>
                <a:cs typeface="helvetica" panose="020B0604020202020204" pitchFamily="34" charset="0"/>
              </a:rPr>
              <a:t>14</a:t>
            </a:fld>
            <a:endParaRPr lang="ru-RU" dirty="0">
              <a:solidFill>
                <a:schemeClr val="tx1"/>
              </a:solidFill>
              <a:latin typeface="helvetica" panose="020B0604020202020204" pitchFamily="34" charset="0"/>
              <a:cs typeface="helvetica" panose="020B0604020202020204" pitchFamily="34" charset="0"/>
            </a:endParaRPr>
          </a:p>
        </p:txBody>
      </p:sp>
      <p:pic>
        <p:nvPicPr>
          <p:cNvPr id="14" name="Объект 13">
            <a:extLst>
              <a:ext uri="{FF2B5EF4-FFF2-40B4-BE49-F238E27FC236}">
                <a16:creationId xmlns:a16="http://schemas.microsoft.com/office/drawing/2014/main" id="{D05B7C88-988C-4D3F-B42E-AA66C87268DF}"/>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842" r="4851"/>
          <a:stretch/>
        </p:blipFill>
        <p:spPr>
          <a:xfrm>
            <a:off x="6428143" y="1240739"/>
            <a:ext cx="4291424" cy="3114437"/>
          </a:xfrm>
        </p:spPr>
      </p:pic>
      <p:sp>
        <p:nvSpPr>
          <p:cNvPr id="20" name="Заголовок 1">
            <a:extLst>
              <a:ext uri="{FF2B5EF4-FFF2-40B4-BE49-F238E27FC236}">
                <a16:creationId xmlns:a16="http://schemas.microsoft.com/office/drawing/2014/main" id="{11A39AF4-1ED6-4623-BCA1-8C4CBB2A1653}"/>
              </a:ext>
            </a:extLst>
          </p:cNvPr>
          <p:cNvSpPr txBox="1">
            <a:spLocks/>
          </p:cNvSpPr>
          <p:nvPr/>
        </p:nvSpPr>
        <p:spPr>
          <a:xfrm>
            <a:off x="701040" y="136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latin typeface="HelveticaNeue LT 55 Roman" panose="02000503040000020004" pitchFamily="2" charset="0"/>
              </a:rPr>
              <a:t>Заполнение анкеты</a:t>
            </a:r>
          </a:p>
        </p:txBody>
      </p:sp>
      <p:sp>
        <p:nvSpPr>
          <p:cNvPr id="22" name="Прямоугольник 21">
            <a:extLst>
              <a:ext uri="{FF2B5EF4-FFF2-40B4-BE49-F238E27FC236}">
                <a16:creationId xmlns:a16="http://schemas.microsoft.com/office/drawing/2014/main" id="{7A5B01BB-AC2C-4C67-A11B-2FF27B92098C}"/>
              </a:ext>
            </a:extLst>
          </p:cNvPr>
          <p:cNvSpPr/>
          <p:nvPr/>
        </p:nvSpPr>
        <p:spPr>
          <a:xfrm>
            <a:off x="1528402" y="1670210"/>
            <a:ext cx="4185156" cy="1815882"/>
          </a:xfrm>
          <a:prstGeom prst="rect">
            <a:avLst/>
          </a:prstGeom>
        </p:spPr>
        <p:txBody>
          <a:bodyPr wrap="square">
            <a:spAutoFit/>
          </a:bodyPr>
          <a:lstStyle/>
          <a:p>
            <a:r>
              <a:rPr lang="ru-RU" sz="1600" b="1" dirty="0">
                <a:latin typeface="helvetica" panose="020B0604020202020204" pitchFamily="34" charset="0"/>
                <a:cs typeface="helvetica" panose="020B0604020202020204" pitchFamily="34" charset="0"/>
              </a:rPr>
              <a:t>Проверьте все данные в анкете. </a:t>
            </a:r>
          </a:p>
          <a:p>
            <a:endParaRPr lang="ru-RU" sz="1600" b="1" dirty="0">
              <a:latin typeface="helvetica" panose="020B0604020202020204" pitchFamily="34" charset="0"/>
              <a:cs typeface="helvetica" panose="020B0604020202020204" pitchFamily="34" charset="0"/>
            </a:endParaRPr>
          </a:p>
          <a:p>
            <a:r>
              <a:rPr lang="ru-RU" sz="1600" b="1" dirty="0">
                <a:latin typeface="helvetica" panose="020B0604020202020204" pitchFamily="34" charset="0"/>
                <a:cs typeface="helvetica" panose="020B0604020202020204" pitchFamily="34" charset="0"/>
              </a:rPr>
              <a:t>Можно вернуться на предыдущие страницы с помощью кнопки «Назад». </a:t>
            </a:r>
          </a:p>
          <a:p>
            <a:endParaRPr lang="ru-RU" sz="1600" b="1" dirty="0">
              <a:latin typeface="helvetica" panose="020B0604020202020204" pitchFamily="34" charset="0"/>
              <a:cs typeface="helvetica" panose="020B0604020202020204" pitchFamily="34" charset="0"/>
            </a:endParaRPr>
          </a:p>
          <a:p>
            <a:r>
              <a:rPr lang="ru-RU" sz="1600" b="1" dirty="0">
                <a:latin typeface="helvetica" panose="020B0604020202020204" pitchFamily="34" charset="0"/>
                <a:cs typeface="helvetica" panose="020B0604020202020204" pitchFamily="34" charset="0"/>
              </a:rPr>
              <a:t>Если всё корректно, нажмите «Отправить».</a:t>
            </a:r>
          </a:p>
        </p:txBody>
      </p:sp>
      <p:sp>
        <p:nvSpPr>
          <p:cNvPr id="23" name="Прямоугольник 22">
            <a:extLst>
              <a:ext uri="{FF2B5EF4-FFF2-40B4-BE49-F238E27FC236}">
                <a16:creationId xmlns:a16="http://schemas.microsoft.com/office/drawing/2014/main" id="{6825BC07-7AD0-43F9-8EED-06D4CBF119DD}"/>
              </a:ext>
            </a:extLst>
          </p:cNvPr>
          <p:cNvSpPr/>
          <p:nvPr/>
        </p:nvSpPr>
        <p:spPr>
          <a:xfrm>
            <a:off x="1528403" y="4618417"/>
            <a:ext cx="9534662" cy="1815882"/>
          </a:xfrm>
          <a:prstGeom prst="rect">
            <a:avLst/>
          </a:prstGeom>
        </p:spPr>
        <p:txBody>
          <a:bodyPr wrap="square">
            <a:spAutoFit/>
          </a:bodyPr>
          <a:lstStyle/>
          <a:p>
            <a:r>
              <a:rPr lang="ru-RU" sz="1600" b="1" dirty="0">
                <a:latin typeface="helvetica" panose="020B0604020202020204" pitchFamily="34" charset="0"/>
                <a:cs typeface="helvetica" panose="020B0604020202020204" pitchFamily="34" charset="0"/>
              </a:rPr>
              <a:t>Обновление Реестра на сайте происходит от 10 до 14 рабочих дней.</a:t>
            </a:r>
          </a:p>
          <a:p>
            <a:endParaRPr lang="ru-RU" sz="1600" b="1" dirty="0">
              <a:latin typeface="helvetica" panose="020B0604020202020204" pitchFamily="34" charset="0"/>
              <a:cs typeface="helvetica" panose="020B0604020202020204" pitchFamily="34" charset="0"/>
            </a:endParaRPr>
          </a:p>
          <a:p>
            <a:r>
              <a:rPr lang="ru-RU" sz="1600" b="1" dirty="0">
                <a:solidFill>
                  <a:srgbClr val="FF0000"/>
                </a:solidFill>
                <a:latin typeface="helvetica" panose="020B0604020202020204" pitchFamily="34" charset="0"/>
                <a:cs typeface="helvetica" panose="020B0604020202020204" pitchFamily="34" charset="0"/>
              </a:rPr>
              <a:t>Для получения сертификата важно, чтобы электронная почта организации/школьного театра была актуальная, рабочая и правильно указана.</a:t>
            </a:r>
            <a:endParaRPr lang="ru-RU" sz="1600" b="1" dirty="0">
              <a:latin typeface="helvetica" panose="020B0604020202020204" pitchFamily="34" charset="0"/>
              <a:cs typeface="helvetica" panose="020B0604020202020204" pitchFamily="34" charset="0"/>
            </a:endParaRPr>
          </a:p>
          <a:p>
            <a:endParaRPr lang="ru-RU" sz="1600" b="1" dirty="0">
              <a:latin typeface="helvetica" panose="020B0604020202020204" pitchFamily="34" charset="0"/>
              <a:cs typeface="helvetica" panose="020B0604020202020204" pitchFamily="34" charset="0"/>
            </a:endParaRPr>
          </a:p>
          <a:p>
            <a:r>
              <a:rPr lang="ru-RU" sz="1600" b="1" dirty="0">
                <a:latin typeface="helvetica" panose="020B0604020202020204" pitchFamily="34" charset="0"/>
                <a:cs typeface="helvetica" panose="020B0604020202020204" pitchFamily="34" charset="0"/>
              </a:rPr>
              <a:t>Сертификат приходит на почту, указанную при заполнении Анкеты, в течение месяца после публикации организации в Реестре.</a:t>
            </a:r>
          </a:p>
        </p:txBody>
      </p:sp>
      <p:sp>
        <p:nvSpPr>
          <p:cNvPr id="24" name="Прямоугольник 23">
            <a:extLst>
              <a:ext uri="{FF2B5EF4-FFF2-40B4-BE49-F238E27FC236}">
                <a16:creationId xmlns:a16="http://schemas.microsoft.com/office/drawing/2014/main" id="{DD60C8AC-1680-478A-BE26-60EC48E5C2AF}"/>
              </a:ext>
            </a:extLst>
          </p:cNvPr>
          <p:cNvSpPr/>
          <p:nvPr/>
        </p:nvSpPr>
        <p:spPr>
          <a:xfrm>
            <a:off x="7251700" y="4541236"/>
            <a:ext cx="6096000" cy="369332"/>
          </a:xfrm>
          <a:prstGeom prst="rect">
            <a:avLst/>
          </a:prstGeom>
        </p:spPr>
        <p:txBody>
          <a:bodyPr>
            <a:spAutoFit/>
          </a:bodyPr>
          <a:lstStyle/>
          <a:p>
            <a:endParaRPr lang="ru-RU" b="1" dirty="0">
              <a:solidFill>
                <a:srgbClr val="FF0000"/>
              </a:solidFill>
              <a:cs typeface="helvetica" panose="020B0604020202020204" pitchFamily="34" charset="0"/>
            </a:endParaRPr>
          </a:p>
        </p:txBody>
      </p:sp>
    </p:spTree>
    <p:extLst>
      <p:ext uri="{BB962C8B-B14F-4D97-AF65-F5344CB8AC3E}">
        <p14:creationId xmlns:p14="http://schemas.microsoft.com/office/powerpoint/2010/main" val="303217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813816" y="969264"/>
            <a:ext cx="10436764" cy="0"/>
          </a:xfrm>
          <a:prstGeom prst="line">
            <a:avLst/>
          </a:prstGeom>
          <a:ln>
            <a:solidFill>
              <a:srgbClr val="EB670A"/>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701040" y="136525"/>
            <a:ext cx="10515600" cy="1325563"/>
          </a:xfrm>
        </p:spPr>
        <p:txBody>
          <a:bodyPr/>
          <a:lstStyle/>
          <a:p>
            <a:r>
              <a:rPr lang="ru-RU" b="1" dirty="0">
                <a:latin typeface="HelveticaNeue LT 55 Roman" panose="02000503040000020004" pitchFamily="2" charset="0"/>
              </a:rPr>
              <a:t>Поиск школьного театра в Реестре</a:t>
            </a:r>
          </a:p>
        </p:txBody>
      </p:sp>
      <p:cxnSp>
        <p:nvCxnSpPr>
          <p:cNvPr id="11" name="Прямая соединительная линия 10"/>
          <p:cNvCxnSpPr/>
          <p:nvPr/>
        </p:nvCxnSpPr>
        <p:spPr>
          <a:xfrm>
            <a:off x="813816" y="-64008"/>
            <a:ext cx="0" cy="6986016"/>
          </a:xfrm>
          <a:prstGeom prst="line">
            <a:avLst/>
          </a:prstGeom>
        </p:spPr>
        <p:style>
          <a:lnRef idx="1">
            <a:schemeClr val="accent2"/>
          </a:lnRef>
          <a:fillRef idx="0">
            <a:schemeClr val="accent2"/>
          </a:fillRef>
          <a:effectRef idx="0">
            <a:schemeClr val="accent2"/>
          </a:effectRef>
          <a:fontRef idx="minor">
            <a:schemeClr val="tx1"/>
          </a:fontRef>
        </p:style>
      </p:cxn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3556" y="4672584"/>
            <a:ext cx="1576247" cy="1636779"/>
          </a:xfrm>
          <a:prstGeom prst="rect">
            <a:avLst/>
          </a:prstGeom>
        </p:spPr>
      </p:pic>
      <p:sp>
        <p:nvSpPr>
          <p:cNvPr id="13" name="Заголовок 1"/>
          <p:cNvSpPr txBox="1">
            <a:spLocks/>
          </p:cNvSpPr>
          <p:nvPr/>
        </p:nvSpPr>
        <p:spPr>
          <a:xfrm>
            <a:off x="813816" y="4466092"/>
            <a:ext cx="40507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2800" dirty="0">
              <a:solidFill>
                <a:schemeClr val="bg1"/>
              </a:solidFill>
              <a:latin typeface="HelveticaNeue LT 55 Roman" panose="02000503040000020004" pitchFamily="2" charset="0"/>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1355" y="286290"/>
            <a:ext cx="892693" cy="1150812"/>
          </a:xfrm>
          <a:prstGeom prst="rect">
            <a:avLst/>
          </a:prstGeom>
        </p:spPr>
      </p:pic>
      <p:sp>
        <p:nvSpPr>
          <p:cNvPr id="7" name="Номер слайда 6">
            <a:extLst>
              <a:ext uri="{FF2B5EF4-FFF2-40B4-BE49-F238E27FC236}">
                <a16:creationId xmlns:a16="http://schemas.microsoft.com/office/drawing/2014/main" id="{CC064871-E899-4680-9CF7-54ADCE21FD8A}"/>
              </a:ext>
            </a:extLst>
          </p:cNvPr>
          <p:cNvSpPr>
            <a:spLocks noGrp="1"/>
          </p:cNvSpPr>
          <p:nvPr>
            <p:ph type="sldNum" sz="quarter" idx="12"/>
          </p:nvPr>
        </p:nvSpPr>
        <p:spPr/>
        <p:txBody>
          <a:bodyPr/>
          <a:lstStyle/>
          <a:p>
            <a:fld id="{285DC19C-03DA-4066-9FF7-D0BF1BC6D6F6}" type="slidenum">
              <a:rPr lang="ru-RU" smtClean="0">
                <a:solidFill>
                  <a:schemeClr val="tx1"/>
                </a:solidFill>
                <a:latin typeface="helvetica" panose="020B0604020202020204" pitchFamily="34" charset="0"/>
                <a:cs typeface="helvetica" panose="020B0604020202020204" pitchFamily="34" charset="0"/>
              </a:rPr>
              <a:t>15</a:t>
            </a:fld>
            <a:endParaRPr lang="ru-RU" dirty="0">
              <a:solidFill>
                <a:schemeClr val="tx1"/>
              </a:solidFill>
              <a:latin typeface="helvetica" panose="020B0604020202020204" pitchFamily="34" charset="0"/>
              <a:cs typeface="helvetica" panose="020B0604020202020204" pitchFamily="34" charset="0"/>
            </a:endParaRPr>
          </a:p>
        </p:txBody>
      </p:sp>
      <p:pic>
        <p:nvPicPr>
          <p:cNvPr id="20" name="Объект 19">
            <a:extLst>
              <a:ext uri="{FF2B5EF4-FFF2-40B4-BE49-F238E27FC236}">
                <a16:creationId xmlns:a16="http://schemas.microsoft.com/office/drawing/2014/main" id="{9E1116F4-C686-4F1A-8F96-AB54B5C692BC}"/>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p:blipFill>
        <p:spPr>
          <a:xfrm>
            <a:off x="6510074" y="1395129"/>
            <a:ext cx="4377341" cy="2395989"/>
          </a:xfrm>
        </p:spPr>
      </p:pic>
      <p:sp>
        <p:nvSpPr>
          <p:cNvPr id="21" name="Прямоугольник 20">
            <a:extLst>
              <a:ext uri="{FF2B5EF4-FFF2-40B4-BE49-F238E27FC236}">
                <a16:creationId xmlns:a16="http://schemas.microsoft.com/office/drawing/2014/main" id="{5CF5ABED-DD20-4916-81DD-D28FD95DA075}"/>
              </a:ext>
            </a:extLst>
          </p:cNvPr>
          <p:cNvSpPr/>
          <p:nvPr/>
        </p:nvSpPr>
        <p:spPr>
          <a:xfrm>
            <a:off x="1006028" y="1519857"/>
            <a:ext cx="5415901" cy="1815882"/>
          </a:xfrm>
          <a:prstGeom prst="rect">
            <a:avLst/>
          </a:prstGeom>
        </p:spPr>
        <p:txBody>
          <a:bodyPr wrap="square">
            <a:spAutoFit/>
          </a:bodyPr>
          <a:lstStyle/>
          <a:p>
            <a:r>
              <a:rPr lang="ru-RU" sz="1600" b="1" dirty="0"/>
              <a:t>Реестр размещен на сайте ФГБУК «ВЦХТ» по ссылке: </a:t>
            </a:r>
            <a:r>
              <a:rPr lang="ru-RU" sz="1600" b="1" dirty="0">
                <a:hlinkClick r:id="rId5"/>
              </a:rPr>
              <a:t>http://vcht.center/perechen-shkolnih-teatrov/</a:t>
            </a:r>
            <a:r>
              <a:rPr lang="ru-RU" sz="1600" b="1" dirty="0"/>
              <a:t> </a:t>
            </a:r>
          </a:p>
          <a:p>
            <a:endParaRPr lang="ru-RU" sz="1600" dirty="0"/>
          </a:p>
          <a:p>
            <a:r>
              <a:rPr lang="ru-RU" sz="1600" b="1" dirty="0"/>
              <a:t>На странице отображены следующие сведения: </a:t>
            </a:r>
            <a:r>
              <a:rPr lang="ru-RU" sz="1600" dirty="0"/>
              <a:t>Реестровый номер; Федеральный округ; Субъект РФ; Адрес организации; Название школьного театра; Форма осуществления деятельности школьного театра; Ссылка.</a:t>
            </a:r>
          </a:p>
        </p:txBody>
      </p:sp>
      <p:pic>
        <p:nvPicPr>
          <p:cNvPr id="23" name="Рисунок 22">
            <a:extLst>
              <a:ext uri="{FF2B5EF4-FFF2-40B4-BE49-F238E27FC236}">
                <a16:creationId xmlns:a16="http://schemas.microsoft.com/office/drawing/2014/main" id="{5F0D8642-8F85-4C95-A079-41B162F772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9174" y="3593689"/>
            <a:ext cx="3853872" cy="2786521"/>
          </a:xfrm>
          <a:prstGeom prst="rect">
            <a:avLst/>
          </a:prstGeom>
        </p:spPr>
      </p:pic>
      <p:sp>
        <p:nvSpPr>
          <p:cNvPr id="24" name="Прямоугольник 23">
            <a:extLst>
              <a:ext uri="{FF2B5EF4-FFF2-40B4-BE49-F238E27FC236}">
                <a16:creationId xmlns:a16="http://schemas.microsoft.com/office/drawing/2014/main" id="{24149BD6-77F3-41B5-B83B-3B7EB0139299}"/>
              </a:ext>
            </a:extLst>
          </p:cNvPr>
          <p:cNvSpPr/>
          <p:nvPr/>
        </p:nvSpPr>
        <p:spPr>
          <a:xfrm>
            <a:off x="1168356" y="4257085"/>
            <a:ext cx="3891282" cy="830997"/>
          </a:xfrm>
          <a:prstGeom prst="rect">
            <a:avLst/>
          </a:prstGeom>
        </p:spPr>
        <p:txBody>
          <a:bodyPr wrap="square">
            <a:spAutoFit/>
          </a:bodyPr>
          <a:lstStyle/>
          <a:p>
            <a:r>
              <a:rPr lang="ru-RU" sz="1600" b="1" dirty="0"/>
              <a:t>Используйте строку поиска: </a:t>
            </a:r>
          </a:p>
          <a:p>
            <a:r>
              <a:rPr lang="ru-RU" sz="1600" b="1" dirty="0"/>
              <a:t>введите название школьного театра, наименование организации, улицы и т.д.</a:t>
            </a:r>
          </a:p>
        </p:txBody>
      </p:sp>
    </p:spTree>
    <p:extLst>
      <p:ext uri="{BB962C8B-B14F-4D97-AF65-F5344CB8AC3E}">
        <p14:creationId xmlns:p14="http://schemas.microsoft.com/office/powerpoint/2010/main" val="82578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6E186C2-8B5F-4C30-C368-E1B59AFE51C3}"/>
              </a:ext>
            </a:extLst>
          </p:cNvPr>
          <p:cNvSpPr>
            <a:spLocks noGrp="1"/>
          </p:cNvSpPr>
          <p:nvPr>
            <p:ph type="title"/>
          </p:nvPr>
        </p:nvSpPr>
        <p:spPr>
          <a:xfrm>
            <a:off x="841248" y="548640"/>
            <a:ext cx="3600860" cy="5431536"/>
          </a:xfrm>
        </p:spPr>
        <p:txBody>
          <a:bodyPr>
            <a:normAutofit/>
          </a:bodyPr>
          <a:lstStyle/>
          <a:p>
            <a:r>
              <a:rPr lang="ru-RU" sz="4200">
                <a:effectLst/>
                <a:latin typeface="Times New Roman" panose="02020603050405020304" pitchFamily="18" charset="0"/>
                <a:ea typeface="Times New Roman" panose="02020603050405020304" pitchFamily="18" charset="0"/>
              </a:rPr>
              <a:t>Методическая поддержка создания школьных театров </a:t>
            </a:r>
            <a:br>
              <a:rPr lang="ru-RU" sz="4200">
                <a:effectLst/>
                <a:latin typeface="Times New Roman" panose="02020603050405020304" pitchFamily="18" charset="0"/>
                <a:ea typeface="Times New Roman" panose="02020603050405020304" pitchFamily="18" charset="0"/>
              </a:rPr>
            </a:br>
            <a:endParaRPr lang="ru-RU" sz="4200"/>
          </a:p>
        </p:txBody>
      </p:sp>
      <p:sp>
        <p:nvSpPr>
          <p:cNvPr id="2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5EFFD0D0-8AE3-25A7-096F-0202B4372284}"/>
              </a:ext>
            </a:extLst>
          </p:cNvPr>
          <p:cNvSpPr>
            <a:spLocks noGrp="1"/>
          </p:cNvSpPr>
          <p:nvPr>
            <p:ph idx="1"/>
          </p:nvPr>
        </p:nvSpPr>
        <p:spPr>
          <a:xfrm>
            <a:off x="5126418" y="552091"/>
            <a:ext cx="6224335" cy="5431536"/>
          </a:xfrm>
        </p:spPr>
        <p:txBody>
          <a:bodyPr anchor="ctr">
            <a:normAutofit/>
          </a:bodyPr>
          <a:lstStyle/>
          <a:p>
            <a:pPr indent="-1270"/>
            <a:r>
              <a:rPr lang="ru-RU" sz="1700">
                <a:effectLst/>
                <a:latin typeface="Times New Roman" panose="02020603050405020304" pitchFamily="18" charset="0"/>
                <a:ea typeface="Times New Roman" panose="02020603050405020304" pitchFamily="18" charset="0"/>
              </a:rPr>
              <a:t>ФГБУК «ВЦХТ» в рамках мероприятий Московского Международного Салона Образования проведена консультация “Навигатор создания школьных театров”. </a:t>
            </a:r>
          </a:p>
          <a:p>
            <a:pPr indent="-1270"/>
            <a:r>
              <a:rPr lang="ru-RU" sz="1700">
                <a:effectLst/>
                <a:latin typeface="Times New Roman" panose="02020603050405020304" pitchFamily="18" charset="0"/>
                <a:ea typeface="Times New Roman" panose="02020603050405020304" pitchFamily="18" charset="0"/>
              </a:rPr>
              <a:t>Ссылка на видеозапись:</a:t>
            </a:r>
          </a:p>
          <a:p>
            <a:pPr indent="-1905"/>
            <a:r>
              <a:rPr lang="ru-RU" sz="1700" u="sng">
                <a:effectLst/>
                <a:latin typeface="Times New Roman" panose="02020603050405020304" pitchFamily="18" charset="0"/>
                <a:ea typeface="Times New Roman" panose="02020603050405020304" pitchFamily="18" charset="0"/>
                <a:hlinkClick r:id="rId2"/>
              </a:rPr>
              <a:t>https://online.mmco-expo.ru/program/kruglyy-stol-panorama-metodicheskikh-keysov-v-fokuse-vyzovov-menyat-nelzya-ostavit-staroe</a:t>
            </a:r>
            <a:r>
              <a:rPr lang="ru-RU" sz="1700">
                <a:effectLst/>
                <a:latin typeface="Times New Roman" panose="02020603050405020304" pitchFamily="18" charset="0"/>
                <a:ea typeface="Times New Roman" panose="02020603050405020304" pitchFamily="18" charset="0"/>
              </a:rPr>
              <a:t> </a:t>
            </a:r>
          </a:p>
          <a:p>
            <a:pPr indent="-1270"/>
            <a:r>
              <a:rPr lang="ru-RU" sz="1700">
                <a:effectLst/>
                <a:latin typeface="Times New Roman" panose="02020603050405020304" pitchFamily="18" charset="0"/>
                <a:ea typeface="Times New Roman" panose="02020603050405020304" pitchFamily="18" charset="0"/>
              </a:rPr>
              <a:t>Ссылка на презентацию </a:t>
            </a:r>
          </a:p>
          <a:p>
            <a:pPr indent="-1905"/>
            <a:r>
              <a:rPr lang="ru-RU" sz="1700" u="sng">
                <a:effectLst/>
                <a:latin typeface="Times New Roman" panose="02020603050405020304" pitchFamily="18" charset="0"/>
                <a:ea typeface="Times New Roman" panose="02020603050405020304" pitchFamily="18" charset="0"/>
                <a:hlinkClick r:id="rId3"/>
              </a:rPr>
              <a:t>https://drive.google.com/file/d/1D59fnG6BTiq2nWbqDdg-IbqdtSM0jsYE/view?usp=sharing</a:t>
            </a:r>
            <a:r>
              <a:rPr lang="ru-RU" sz="1700">
                <a:effectLst/>
                <a:latin typeface="Times New Roman" panose="02020603050405020304" pitchFamily="18" charset="0"/>
                <a:ea typeface="Times New Roman" panose="02020603050405020304" pitchFamily="18" charset="0"/>
              </a:rPr>
              <a:t> </a:t>
            </a:r>
          </a:p>
          <a:p>
            <a:pPr indent="-1270"/>
            <a:r>
              <a:rPr lang="ru-RU" sz="1700">
                <a:effectLst/>
                <a:latin typeface="Times New Roman" panose="02020603050405020304" pitchFamily="18" charset="0"/>
                <a:ea typeface="Times New Roman" panose="02020603050405020304" pitchFamily="18" charset="0"/>
              </a:rPr>
              <a:t>ФГБУК “ВЦХТ” организован и проведен вебинар  «Организационные вопросы по сопровождению Дорожной карты школьных театров». </a:t>
            </a:r>
          </a:p>
          <a:p>
            <a:pPr indent="-1270"/>
            <a:r>
              <a:rPr lang="ru-RU" sz="1700">
                <a:effectLst/>
                <a:latin typeface="Times New Roman" panose="02020603050405020304" pitchFamily="18" charset="0"/>
                <a:ea typeface="Times New Roman" panose="02020603050405020304" pitchFamily="18" charset="0"/>
              </a:rPr>
              <a:t>Ссылка на запись вебинара:</a:t>
            </a:r>
          </a:p>
          <a:p>
            <a:pPr indent="-1905"/>
            <a:r>
              <a:rPr lang="ru-RU" sz="1700" u="sng">
                <a:effectLst/>
                <a:latin typeface="Times New Roman" panose="02020603050405020304" pitchFamily="18" charset="0"/>
                <a:ea typeface="Times New Roman" panose="02020603050405020304" pitchFamily="18" charset="0"/>
                <a:hlinkClick r:id="rId4"/>
              </a:rPr>
              <a:t>https://www.youtube.com/watch?v=sgMLFSoBrbo&amp;t=3s</a:t>
            </a:r>
            <a:r>
              <a:rPr lang="ru-RU" sz="1700">
                <a:effectLst/>
                <a:latin typeface="Times New Roman" panose="02020603050405020304" pitchFamily="18" charset="0"/>
                <a:ea typeface="Times New Roman" panose="02020603050405020304" pitchFamily="18" charset="0"/>
              </a:rPr>
              <a:t> </a:t>
            </a:r>
          </a:p>
          <a:p>
            <a:pPr indent="-1270"/>
            <a:r>
              <a:rPr lang="ru-RU" sz="1700">
                <a:effectLst/>
                <a:latin typeface="Times New Roman" panose="02020603050405020304" pitchFamily="18" charset="0"/>
                <a:ea typeface="Times New Roman" panose="02020603050405020304" pitchFamily="18" charset="0"/>
              </a:rPr>
              <a:t>Ссылка на презентацию: </a:t>
            </a:r>
          </a:p>
          <a:p>
            <a:pPr indent="-1905"/>
            <a:r>
              <a:rPr lang="ru-RU" sz="1700" u="sng">
                <a:effectLst/>
                <a:latin typeface="Times New Roman" panose="02020603050405020304" pitchFamily="18" charset="0"/>
                <a:ea typeface="Times New Roman" panose="02020603050405020304" pitchFamily="18" charset="0"/>
                <a:hlinkClick r:id="rId5"/>
              </a:rPr>
              <a:t>https://drive.google.com/file/d/1A4ejVjkvhi_QJvgZMRDnn43m3zeTgrXL/view?usp=sharing</a:t>
            </a:r>
            <a:r>
              <a:rPr lang="ru-RU" sz="1700">
                <a:effectLst/>
                <a:latin typeface="Times New Roman" panose="02020603050405020304" pitchFamily="18" charset="0"/>
                <a:ea typeface="Times New Roman" panose="02020603050405020304" pitchFamily="18" charset="0"/>
              </a:rPr>
              <a:t> </a:t>
            </a:r>
          </a:p>
          <a:p>
            <a:endParaRPr lang="ru-RU" sz="1700"/>
          </a:p>
        </p:txBody>
      </p:sp>
      <p:sp>
        <p:nvSpPr>
          <p:cNvPr id="4" name="Номер слайда 3">
            <a:extLst>
              <a:ext uri="{FF2B5EF4-FFF2-40B4-BE49-F238E27FC236}">
                <a16:creationId xmlns:a16="http://schemas.microsoft.com/office/drawing/2014/main" id="{F10DF9D6-4F1D-BD9F-6D26-F5AD42D7B423}"/>
              </a:ext>
            </a:extLst>
          </p:cNvPr>
          <p:cNvSpPr>
            <a:spLocks noGrp="1"/>
          </p:cNvSpPr>
          <p:nvPr>
            <p:ph type="sldNum" sz="quarter" idx="12"/>
          </p:nvPr>
        </p:nvSpPr>
        <p:spPr>
          <a:xfrm>
            <a:off x="8610600" y="6356350"/>
            <a:ext cx="2743200" cy="365125"/>
          </a:xfrm>
        </p:spPr>
        <p:txBody>
          <a:bodyPr>
            <a:normAutofit/>
          </a:bodyPr>
          <a:lstStyle/>
          <a:p>
            <a:pPr>
              <a:spcAft>
                <a:spcPts val="600"/>
              </a:spcAft>
            </a:pPr>
            <a:fld id="{285DC19C-03DA-4066-9FF7-D0BF1BC6D6F6}" type="slidenum">
              <a:rPr lang="ru-RU"/>
              <a:pPr>
                <a:spcAft>
                  <a:spcPts val="600"/>
                </a:spcAft>
              </a:pPr>
              <a:t>16</a:t>
            </a:fld>
            <a:endParaRPr lang="ru-RU"/>
          </a:p>
        </p:txBody>
      </p:sp>
    </p:spTree>
    <p:extLst>
      <p:ext uri="{BB962C8B-B14F-4D97-AF65-F5344CB8AC3E}">
        <p14:creationId xmlns:p14="http://schemas.microsoft.com/office/powerpoint/2010/main" val="325377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F9BC050-B806-CE37-61AB-9F219916C4F3}"/>
              </a:ext>
            </a:extLst>
          </p:cNvPr>
          <p:cNvSpPr>
            <a:spLocks noGrp="1"/>
          </p:cNvSpPr>
          <p:nvPr>
            <p:ph type="title"/>
          </p:nvPr>
        </p:nvSpPr>
        <p:spPr>
          <a:xfrm>
            <a:off x="838200" y="365125"/>
            <a:ext cx="10515600" cy="1325563"/>
          </a:xfrm>
        </p:spPr>
        <p:txBody>
          <a:bodyPr>
            <a:normAutofit fontScale="90000"/>
          </a:bodyPr>
          <a:lstStyle/>
          <a:p>
            <a:r>
              <a:rPr lang="ru-RU" sz="5400" dirty="0"/>
              <a:t>Школьные театры – новые места ДОД</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3D7AFDFA-49D5-25BE-898A-AF98AB02CDAF}"/>
              </a:ext>
            </a:extLst>
          </p:cNvPr>
          <p:cNvSpPr>
            <a:spLocks noGrp="1"/>
          </p:cNvSpPr>
          <p:nvPr>
            <p:ph idx="1"/>
          </p:nvPr>
        </p:nvSpPr>
        <p:spPr>
          <a:xfrm>
            <a:off x="838200" y="1929384"/>
            <a:ext cx="10515600" cy="4251960"/>
          </a:xfrm>
        </p:spPr>
        <p:txBody>
          <a:bodyPr>
            <a:normAutofit/>
          </a:bodyPr>
          <a:lstStyle/>
          <a:p>
            <a:pPr indent="450215"/>
            <a:r>
              <a:rPr lang="ru-RU" sz="2200" b="1" dirty="0">
                <a:effectLst/>
                <a:latin typeface="Times New Roman" panose="02020603050405020304" pitchFamily="18" charset="0"/>
                <a:ea typeface="Times New Roman" panose="02020603050405020304" pitchFamily="18" charset="0"/>
              </a:rPr>
              <a:t> </a:t>
            </a:r>
            <a:endParaRPr lang="ru-RU" sz="2200" dirty="0">
              <a:effectLst/>
              <a:latin typeface="Times New Roman" panose="02020603050405020304" pitchFamily="18" charset="0"/>
              <a:ea typeface="Times New Roman" panose="02020603050405020304" pitchFamily="18" charset="0"/>
            </a:endParaRPr>
          </a:p>
          <a:p>
            <a:pPr indent="450215"/>
            <a:r>
              <a:rPr lang="ru-RU" sz="2200" dirty="0">
                <a:effectLst/>
                <a:latin typeface="Times New Roman" panose="02020603050405020304" pitchFamily="18" charset="0"/>
                <a:ea typeface="Times New Roman" panose="02020603050405020304" pitchFamily="18" charset="0"/>
              </a:rPr>
              <a:t>ФГБУК «ВЦХТ» разработаны «Методические рекомендации по созданию в школах-новостройках программ дополнительного образования художественной направленности», в которых представлены примеры программ и средств оборудования.</a:t>
            </a:r>
          </a:p>
          <a:p>
            <a:pPr indent="450215"/>
            <a:r>
              <a:rPr lang="ru-RU" sz="2200" dirty="0">
                <a:effectLst/>
                <a:latin typeface="Times New Roman" panose="02020603050405020304" pitchFamily="18" charset="0"/>
                <a:ea typeface="Times New Roman" panose="02020603050405020304" pitchFamily="18" charset="0"/>
              </a:rPr>
              <a:t>С программами и перечнем оборудования можно ознакомиться по ссылкам.</a:t>
            </a:r>
          </a:p>
          <a:p>
            <a:pPr indent="450215"/>
            <a:r>
              <a:rPr lang="ru-RU" sz="2200" dirty="0">
                <a:effectLst/>
                <a:latin typeface="Times New Roman" panose="02020603050405020304" pitchFamily="18" charset="0"/>
                <a:ea typeface="Times New Roman" panose="02020603050405020304" pitchFamily="18" charset="0"/>
              </a:rPr>
              <a:t>ДООП «Актерское мастерство». Разработчики программы: Седова Н.А., педагог ДО. МБОУ ДО «Станция юных техников», г. Ижевск, Республика Удмуртия. Ссылка на ДООП: </a:t>
            </a:r>
            <a:r>
              <a:rPr lang="en-US" sz="2200" u="sng" dirty="0">
                <a:effectLst/>
                <a:latin typeface="Times New Roman" panose="02020603050405020304" pitchFamily="18" charset="0"/>
                <a:ea typeface="Times New Roman" panose="02020603050405020304" pitchFamily="18" charset="0"/>
                <a:hlinkClick r:id="rId2"/>
              </a:rPr>
              <a:t>Microsoft Word</a:t>
            </a:r>
            <a:r>
              <a:rPr lang="ru-RU" sz="2200" u="sng" dirty="0">
                <a:effectLst/>
                <a:latin typeface="Times New Roman" panose="02020603050405020304" pitchFamily="18" charset="0"/>
                <a:ea typeface="Times New Roman" panose="02020603050405020304" pitchFamily="18" charset="0"/>
                <a:hlinkClick r:id="rId2"/>
              </a:rPr>
              <a:t> - </a:t>
            </a:r>
            <a:r>
              <a:rPr lang="en-US" sz="2200" u="sng" dirty="0" err="1">
                <a:effectLst/>
                <a:latin typeface="Times New Roman" panose="02020603050405020304" pitchFamily="18" charset="0"/>
                <a:ea typeface="Times New Roman" panose="02020603050405020304" pitchFamily="18" charset="0"/>
                <a:hlinkClick r:id="rId2"/>
              </a:rPr>
              <a:t>Sedova</a:t>
            </a:r>
            <a:r>
              <a:rPr lang="en-US" sz="2200" u="sng" dirty="0">
                <a:effectLst/>
                <a:latin typeface="Times New Roman" panose="02020603050405020304" pitchFamily="18" charset="0"/>
                <a:ea typeface="Times New Roman" panose="02020603050405020304" pitchFamily="18" charset="0"/>
                <a:hlinkClick r:id="rId2"/>
              </a:rPr>
              <a:t> NA </a:t>
            </a:r>
            <a:r>
              <a:rPr lang="en-US" sz="2200" u="sng" dirty="0" err="1">
                <a:effectLst/>
                <a:latin typeface="Times New Roman" panose="02020603050405020304" pitchFamily="18" charset="0"/>
                <a:ea typeface="Times New Roman" panose="02020603050405020304" pitchFamily="18" charset="0"/>
                <a:hlinkClick r:id="rId2"/>
              </a:rPr>
              <a:t>Akterskoe</a:t>
            </a:r>
            <a:r>
              <a:rPr lang="en-US" sz="2200" u="sng" dirty="0">
                <a:effectLst/>
                <a:latin typeface="Times New Roman" panose="02020603050405020304" pitchFamily="18" charset="0"/>
                <a:ea typeface="Times New Roman" panose="02020603050405020304" pitchFamily="18" charset="0"/>
                <a:hlinkClick r:id="rId2"/>
              </a:rPr>
              <a:t> </a:t>
            </a:r>
            <a:r>
              <a:rPr lang="en-US" sz="2200" u="sng" dirty="0" err="1">
                <a:effectLst/>
                <a:latin typeface="Times New Roman" panose="02020603050405020304" pitchFamily="18" charset="0"/>
                <a:ea typeface="Times New Roman" panose="02020603050405020304" pitchFamily="18" charset="0"/>
                <a:hlinkClick r:id="rId2"/>
              </a:rPr>
              <a:t>masterstvo</a:t>
            </a:r>
            <a:r>
              <a:rPr lang="ru-RU" sz="2200" u="sng" dirty="0">
                <a:effectLst/>
                <a:latin typeface="Times New Roman" panose="02020603050405020304" pitchFamily="18" charset="0"/>
                <a:ea typeface="Times New Roman" panose="02020603050405020304" pitchFamily="18" charset="0"/>
                <a:hlinkClick r:id="rId2"/>
              </a:rPr>
              <a:t> 344 14-16 (</a:t>
            </a:r>
            <a:r>
              <a:rPr lang="en-US" sz="2200" u="sng" dirty="0" err="1">
                <a:effectLst/>
                <a:latin typeface="Times New Roman" panose="02020603050405020304" pitchFamily="18" charset="0"/>
                <a:ea typeface="Times New Roman" panose="02020603050405020304" pitchFamily="18" charset="0"/>
                <a:hlinkClick r:id="rId2"/>
              </a:rPr>
              <a:t>ciur</a:t>
            </a:r>
            <a:r>
              <a:rPr lang="ru-RU" sz="2200" u="sng" dirty="0">
                <a:effectLst/>
                <a:latin typeface="Times New Roman" panose="02020603050405020304" pitchFamily="18" charset="0"/>
                <a:ea typeface="Times New Roman" panose="02020603050405020304" pitchFamily="18" charset="0"/>
                <a:hlinkClick r:id="rId2"/>
              </a:rPr>
              <a:t>.</a:t>
            </a:r>
            <a:r>
              <a:rPr lang="en-US" sz="2200" u="sng" dirty="0" err="1">
                <a:effectLst/>
                <a:latin typeface="Times New Roman" panose="02020603050405020304" pitchFamily="18" charset="0"/>
                <a:ea typeface="Times New Roman" panose="02020603050405020304" pitchFamily="18" charset="0"/>
                <a:hlinkClick r:id="rId2"/>
              </a:rPr>
              <a:t>ru</a:t>
            </a:r>
            <a:r>
              <a:rPr lang="ru-RU" sz="2200" u="sng" dirty="0">
                <a:effectLst/>
                <a:latin typeface="Times New Roman" panose="02020603050405020304" pitchFamily="18" charset="0"/>
                <a:ea typeface="Times New Roman" panose="02020603050405020304" pitchFamily="18" charset="0"/>
                <a:hlinkClick r:id="rId2"/>
              </a:rPr>
              <a:t>)</a:t>
            </a:r>
            <a:r>
              <a:rPr lang="ru-RU" sz="2200" dirty="0">
                <a:effectLst/>
                <a:latin typeface="Times New Roman" panose="02020603050405020304" pitchFamily="18" charset="0"/>
                <a:ea typeface="Times New Roman" panose="02020603050405020304" pitchFamily="18" charset="0"/>
              </a:rPr>
              <a:t>; </a:t>
            </a:r>
          </a:p>
          <a:p>
            <a:pPr indent="450215"/>
            <a:r>
              <a:rPr lang="ru-RU" sz="2200" dirty="0">
                <a:effectLst/>
                <a:latin typeface="Times New Roman" panose="02020603050405020304" pitchFamily="18" charset="0"/>
                <a:ea typeface="Times New Roman" panose="02020603050405020304" pitchFamily="18" charset="0"/>
              </a:rPr>
              <a:t>Ссылка на оборудование: </a:t>
            </a:r>
            <a:r>
              <a:rPr lang="ru-RU" sz="2200" u="sng" dirty="0">
                <a:effectLst/>
                <a:latin typeface="Times New Roman" panose="02020603050405020304" pitchFamily="18" charset="0"/>
                <a:ea typeface="Times New Roman" panose="02020603050405020304" pitchFamily="18" charset="0"/>
                <a:hlinkClick r:id="rId3"/>
              </a:rPr>
              <a:t>http://dop.edu.ru/article/39336/dopolnitelnaya-obscheobrazovatelnaya-obscherazvivayuschaya-programma-akterskoe-masterstvo</a:t>
            </a:r>
            <a:endParaRPr lang="ru-RU" sz="2200" dirty="0">
              <a:effectLst/>
              <a:latin typeface="Times New Roman" panose="02020603050405020304" pitchFamily="18" charset="0"/>
              <a:ea typeface="Times New Roman" panose="02020603050405020304" pitchFamily="18" charset="0"/>
            </a:endParaRPr>
          </a:p>
          <a:p>
            <a:endParaRPr lang="ru-RU" sz="2200" dirty="0"/>
          </a:p>
        </p:txBody>
      </p:sp>
      <p:sp>
        <p:nvSpPr>
          <p:cNvPr id="4" name="Номер слайда 3">
            <a:extLst>
              <a:ext uri="{FF2B5EF4-FFF2-40B4-BE49-F238E27FC236}">
                <a16:creationId xmlns:a16="http://schemas.microsoft.com/office/drawing/2014/main" id="{F398A5C3-ADFD-3710-F124-6F41F505D800}"/>
              </a:ext>
            </a:extLst>
          </p:cNvPr>
          <p:cNvSpPr>
            <a:spLocks noGrp="1"/>
          </p:cNvSpPr>
          <p:nvPr>
            <p:ph type="sldNum" sz="quarter" idx="12"/>
          </p:nvPr>
        </p:nvSpPr>
        <p:spPr>
          <a:xfrm>
            <a:off x="8610600" y="6356350"/>
            <a:ext cx="2743200" cy="365125"/>
          </a:xfrm>
        </p:spPr>
        <p:txBody>
          <a:bodyPr>
            <a:normAutofit/>
          </a:bodyPr>
          <a:lstStyle/>
          <a:p>
            <a:pPr>
              <a:spcAft>
                <a:spcPts val="600"/>
              </a:spcAft>
            </a:pPr>
            <a:fld id="{285DC19C-03DA-4066-9FF7-D0BF1BC6D6F6}" type="slidenum">
              <a:rPr lang="ru-RU" smtClean="0"/>
              <a:pPr>
                <a:spcAft>
                  <a:spcPts val="600"/>
                </a:spcAft>
              </a:pPr>
              <a:t>17</a:t>
            </a:fld>
            <a:endParaRPr lang="ru-RU"/>
          </a:p>
        </p:txBody>
      </p:sp>
    </p:spTree>
    <p:extLst>
      <p:ext uri="{BB962C8B-B14F-4D97-AF65-F5344CB8AC3E}">
        <p14:creationId xmlns:p14="http://schemas.microsoft.com/office/powerpoint/2010/main" val="1651031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444ACA-B843-3AF6-1E18-8125EBC41DB2}"/>
              </a:ext>
            </a:extLst>
          </p:cNvPr>
          <p:cNvSpPr>
            <a:spLocks noGrp="1"/>
          </p:cNvSpPr>
          <p:nvPr>
            <p:ph type="title"/>
          </p:nvPr>
        </p:nvSpPr>
        <p:spPr>
          <a:xfrm>
            <a:off x="4965430" y="629268"/>
            <a:ext cx="6586491" cy="1286160"/>
          </a:xfrm>
        </p:spPr>
        <p:txBody>
          <a:bodyPr anchor="b">
            <a:normAutofit/>
          </a:bodyPr>
          <a:lstStyle/>
          <a:p>
            <a:r>
              <a:rPr lang="ru-RU" sz="3400" dirty="0"/>
              <a:t>Адаптированные дополнительные общеобразовательные программы</a:t>
            </a:r>
          </a:p>
        </p:txBody>
      </p:sp>
      <p:sp>
        <p:nvSpPr>
          <p:cNvPr id="3" name="Объект 2">
            <a:extLst>
              <a:ext uri="{FF2B5EF4-FFF2-40B4-BE49-F238E27FC236}">
                <a16:creationId xmlns:a16="http://schemas.microsoft.com/office/drawing/2014/main" id="{75F5BBDD-41DC-58A1-7BA7-29A8C884914D}"/>
              </a:ext>
            </a:extLst>
          </p:cNvPr>
          <p:cNvSpPr>
            <a:spLocks noGrp="1"/>
          </p:cNvSpPr>
          <p:nvPr>
            <p:ph idx="1"/>
          </p:nvPr>
        </p:nvSpPr>
        <p:spPr>
          <a:xfrm>
            <a:off x="4965431" y="2438400"/>
            <a:ext cx="6586489" cy="3785419"/>
          </a:xfrm>
        </p:spPr>
        <p:txBody>
          <a:bodyPr>
            <a:normAutofit/>
          </a:bodyPr>
          <a:lstStyle/>
          <a:p>
            <a:r>
              <a:rPr lang="ru-RU" sz="2000" dirty="0">
                <a:effectLst/>
                <a:latin typeface="Times New Roman" panose="02020603050405020304" pitchFamily="18" charset="0"/>
                <a:ea typeface="Times New Roman" panose="02020603050405020304" pitchFamily="18" charset="0"/>
              </a:rPr>
              <a:t>ФГБУК «ВЦХТ» создан реестр адаптированных дополнительных общеобразовательных общеразвивающих программ художественной и социально-гуманитарной направленностей (далее – реестр АДООП) на официальном сайте ФГБУК «ВЦХТ» в разделе «Методический центр» по ссылке </a:t>
            </a:r>
            <a:r>
              <a:rPr lang="ru-RU" sz="2000" u="sng" dirty="0">
                <a:effectLst/>
                <a:latin typeface="Times New Roman" panose="02020603050405020304" pitchFamily="18" charset="0"/>
                <a:ea typeface="Times New Roman" panose="02020603050405020304" pitchFamily="18" charset="0"/>
                <a:hlinkClick r:id="rId2"/>
              </a:rPr>
              <a:t>http://vcht.center/reestr-adoop/</a:t>
            </a:r>
            <a:r>
              <a:rPr lang="ru-RU" sz="2000" u="sng"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и на Едином национальном портале дополнительного образования детей по ссылке </a:t>
            </a:r>
            <a:r>
              <a:rPr lang="ru-RU" sz="2000" u="sng" dirty="0">
                <a:effectLst/>
                <a:latin typeface="Times New Roman" panose="02020603050405020304" pitchFamily="18" charset="0"/>
                <a:ea typeface="Times New Roman" panose="02020603050405020304" pitchFamily="18" charset="0"/>
                <a:hlinkClick r:id="rId3"/>
              </a:rPr>
              <a:t>http://dop.edu.ru/article/40271/reestr-adaptirovannykh-dopolnitelnykh-obscheobrazovatelnykh-obscherazvivayuschikh-programm</a:t>
            </a:r>
            <a:r>
              <a:rPr lang="ru-RU" sz="2000" dirty="0">
                <a:effectLst/>
                <a:latin typeface="Times New Roman" panose="02020603050405020304" pitchFamily="18" charset="0"/>
                <a:ea typeface="Times New Roman" panose="02020603050405020304" pitchFamily="18" charset="0"/>
              </a:rPr>
              <a:t>. </a:t>
            </a:r>
          </a:p>
          <a:p>
            <a:endParaRPr lang="ru-RU" sz="2000" dirty="0"/>
          </a:p>
        </p:txBody>
      </p:sp>
      <p:pic>
        <p:nvPicPr>
          <p:cNvPr id="6" name="Picture 5" descr="Восклицательный знак на желтом фоне">
            <a:extLst>
              <a:ext uri="{FF2B5EF4-FFF2-40B4-BE49-F238E27FC236}">
                <a16:creationId xmlns:a16="http://schemas.microsoft.com/office/drawing/2014/main" id="{8C496B59-0949-5266-396F-64760F81EE9B}"/>
              </a:ext>
            </a:extLst>
          </p:cNvPr>
          <p:cNvPicPr>
            <a:picLocks noChangeAspect="1"/>
          </p:cNvPicPr>
          <p:nvPr/>
        </p:nvPicPr>
        <p:blipFill rotWithShape="1">
          <a:blip r:embed="rId4"/>
          <a:srcRect l="31111" r="18194"/>
          <a:stretch/>
        </p:blipFill>
        <p:spPr>
          <a:xfrm>
            <a:off x="20" y="10"/>
            <a:ext cx="4635571" cy="6857990"/>
          </a:xfrm>
          <a:prstGeom prst="rect">
            <a:avLst/>
          </a:prstGeom>
          <a:effectLst/>
        </p:spPr>
      </p:pic>
      <p:sp>
        <p:nvSpPr>
          <p:cNvPr id="4" name="Номер слайда 3">
            <a:extLst>
              <a:ext uri="{FF2B5EF4-FFF2-40B4-BE49-F238E27FC236}">
                <a16:creationId xmlns:a16="http://schemas.microsoft.com/office/drawing/2014/main" id="{BA58346D-C3FC-3D92-FCDC-F663C7DDB763}"/>
              </a:ext>
            </a:extLst>
          </p:cNvPr>
          <p:cNvSpPr>
            <a:spLocks noGrp="1"/>
          </p:cNvSpPr>
          <p:nvPr>
            <p:ph type="sldNum" sz="quarter" idx="12"/>
          </p:nvPr>
        </p:nvSpPr>
        <p:spPr>
          <a:xfrm>
            <a:off x="10167042" y="6356350"/>
            <a:ext cx="1186758" cy="365125"/>
          </a:xfrm>
        </p:spPr>
        <p:txBody>
          <a:bodyPr>
            <a:normAutofit/>
          </a:bodyPr>
          <a:lstStyle/>
          <a:p>
            <a:pPr>
              <a:spcAft>
                <a:spcPts val="600"/>
              </a:spcAft>
            </a:pPr>
            <a:fld id="{285DC19C-03DA-4066-9FF7-D0BF1BC6D6F6}" type="slidenum">
              <a:rPr lang="ru-RU" smtClean="0"/>
              <a:pPr>
                <a:spcAft>
                  <a:spcPts val="600"/>
                </a:spcAft>
              </a:pPr>
              <a:t>18</a:t>
            </a:fld>
            <a:endParaRPr lang="ru-RU"/>
          </a:p>
        </p:txBody>
      </p:sp>
    </p:spTree>
    <p:extLst>
      <p:ext uri="{BB962C8B-B14F-4D97-AF65-F5344CB8AC3E}">
        <p14:creationId xmlns:p14="http://schemas.microsoft.com/office/powerpoint/2010/main" val="2152303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1611186-CDF6-B960-9003-CDF9954164F0}"/>
              </a:ext>
            </a:extLst>
          </p:cNvPr>
          <p:cNvSpPr>
            <a:spLocks noGrp="1"/>
          </p:cNvSpPr>
          <p:nvPr>
            <p:ph type="title"/>
          </p:nvPr>
        </p:nvSpPr>
        <p:spPr>
          <a:xfrm>
            <a:off x="838200" y="365125"/>
            <a:ext cx="10515600" cy="1325563"/>
          </a:xfrm>
        </p:spPr>
        <p:txBody>
          <a:bodyPr>
            <a:normAutofit/>
          </a:bodyPr>
          <a:lstStyle/>
          <a:p>
            <a:r>
              <a:rPr lang="ru-RU" sz="4200" b="1">
                <a:effectLst/>
                <a:latin typeface="Times New Roman" panose="02020603050405020304" pitchFamily="18" charset="0"/>
                <a:ea typeface="Times New Roman" panose="02020603050405020304" pitchFamily="18" charset="0"/>
              </a:rPr>
              <a:t>Информационные ресурсы для организаторов школьных театров</a:t>
            </a:r>
            <a:endParaRPr lang="ru-RU" sz="4200"/>
          </a:p>
        </p:txBody>
      </p:sp>
      <p:sp>
        <p:nvSpPr>
          <p:cNvPr id="6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Объект 2">
            <a:extLst>
              <a:ext uri="{FF2B5EF4-FFF2-40B4-BE49-F238E27FC236}">
                <a16:creationId xmlns:a16="http://schemas.microsoft.com/office/drawing/2014/main" id="{4B4E0BEE-555B-82EE-8BCF-2395BC64AC39}"/>
              </a:ext>
            </a:extLst>
          </p:cNvPr>
          <p:cNvSpPr>
            <a:spLocks noGrp="1"/>
          </p:cNvSpPr>
          <p:nvPr>
            <p:ph idx="1"/>
          </p:nvPr>
        </p:nvSpPr>
        <p:spPr>
          <a:xfrm>
            <a:off x="838200" y="1929384"/>
            <a:ext cx="10515600" cy="4251960"/>
          </a:xfrm>
        </p:spPr>
        <p:txBody>
          <a:bodyPr>
            <a:normAutofit/>
          </a:bodyPr>
          <a:lstStyle/>
          <a:p>
            <a:pPr indent="450215"/>
            <a:r>
              <a:rPr lang="ru-RU" sz="1200" dirty="0">
                <a:effectLst/>
                <a:latin typeface="Times New Roman" panose="02020603050405020304" pitchFamily="18" charset="0"/>
                <a:ea typeface="Times New Roman" panose="02020603050405020304" pitchFamily="18" charset="0"/>
              </a:rPr>
              <a:t>На сайте Театрального института имени Бориса Щукина размещены в открытом доступе методические рекомендации по созданию школьных театров, ознакомиться с которыми можно, пройдя по ссылке: </a:t>
            </a:r>
            <a:r>
              <a:rPr lang="ru-RU" sz="1200" u="sng" dirty="0">
                <a:effectLst/>
                <a:latin typeface="Times New Roman" panose="02020603050405020304" pitchFamily="18" charset="0"/>
                <a:ea typeface="Times New Roman" panose="02020603050405020304" pitchFamily="18" charset="0"/>
                <a:hlinkClick r:id="rId2"/>
              </a:rPr>
              <a:t>http://www.htvs.ru/institute/tsentr-nauki-i-metodologii/</a:t>
            </a:r>
            <a:r>
              <a:rPr lang="ru-RU" sz="1200" dirty="0">
                <a:effectLst/>
                <a:latin typeface="Times New Roman" panose="02020603050405020304" pitchFamily="18" charset="0"/>
                <a:ea typeface="Times New Roman" panose="02020603050405020304" pitchFamily="18" charset="0"/>
              </a:rPr>
              <a:t>.</a:t>
            </a:r>
          </a:p>
          <a:p>
            <a:pPr indent="450215"/>
            <a:r>
              <a:rPr lang="ru-RU" sz="1200" dirty="0">
                <a:effectLst/>
                <a:latin typeface="Times New Roman" panose="02020603050405020304" pitchFamily="18" charset="0"/>
                <a:ea typeface="Times New Roman" panose="02020603050405020304" pitchFamily="18" charset="0"/>
              </a:rPr>
              <a:t>Театральный институт имени Бориса Щукина разместил на сайте первый сборник пьес, инсценировок для школьных театров. Познакомиться с ним можно, пройдя по ссылкам: </a:t>
            </a:r>
            <a:r>
              <a:rPr lang="ru-RU" sz="1200" u="sng" dirty="0">
                <a:effectLst/>
                <a:latin typeface="Times New Roman" panose="02020603050405020304" pitchFamily="18" charset="0"/>
                <a:ea typeface="Times New Roman" panose="02020603050405020304" pitchFamily="18" charset="0"/>
                <a:hlinkClick r:id="rId3"/>
              </a:rPr>
              <a:t>http://www.htvs.ru/institute/tsentr-nauki-i-metodologii/uchebno--posobiya/</a:t>
            </a:r>
            <a:r>
              <a:rPr lang="ru-RU" sz="1200" dirty="0">
                <a:effectLst/>
                <a:latin typeface="Times New Roman" panose="02020603050405020304" pitchFamily="18" charset="0"/>
                <a:ea typeface="Times New Roman" panose="02020603050405020304" pitchFamily="18" charset="0"/>
              </a:rPr>
              <a:t>  </a:t>
            </a:r>
            <a:r>
              <a:rPr lang="ru-RU" sz="1200" u="sng" dirty="0">
                <a:effectLst/>
                <a:latin typeface="Times New Roman" panose="02020603050405020304" pitchFamily="18" charset="0"/>
                <a:ea typeface="Times New Roman" panose="02020603050405020304" pitchFamily="18" charset="0"/>
                <a:hlinkClick r:id="rId4"/>
              </a:rPr>
              <a:t>http://www.htvs.ru/institute/tsentr-nauki-i-metodologii/teatralnye-postanovki-rekomendovannye-dlya-prosmotra-s-detmi/</a:t>
            </a:r>
            <a:r>
              <a:rPr lang="ru-RU" sz="1200" u="sng" dirty="0">
                <a:effectLst/>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a:p>
            <a:pPr indent="450215"/>
            <a:r>
              <a:rPr lang="ru-RU" sz="1200" dirty="0">
                <a:effectLst/>
                <a:latin typeface="Times New Roman" panose="02020603050405020304" pitchFamily="18" charset="0"/>
                <a:ea typeface="Times New Roman" panose="02020603050405020304" pitchFamily="18" charset="0"/>
              </a:rPr>
              <a:t>Ссылки на конкурсы и театральные инсценировки размещены на сайте Театрального института имени Бориса Щукина: </a:t>
            </a:r>
            <a:r>
              <a:rPr lang="ru-RU" sz="1200" u="sng" dirty="0">
                <a:effectLst/>
                <a:latin typeface="Times New Roman" panose="02020603050405020304" pitchFamily="18" charset="0"/>
                <a:ea typeface="Times New Roman" panose="02020603050405020304" pitchFamily="18" charset="0"/>
                <a:hlinkClick r:id="rId2"/>
              </a:rPr>
              <a:t>http://www.htvs.ru/institute/tsentr-nauki-i-metodologii/</a:t>
            </a:r>
            <a:r>
              <a:rPr lang="ru-RU" sz="1200" dirty="0">
                <a:effectLst/>
                <a:latin typeface="Times New Roman" panose="02020603050405020304" pitchFamily="18" charset="0"/>
                <a:ea typeface="Times New Roman" panose="02020603050405020304" pitchFamily="18" charset="0"/>
              </a:rPr>
              <a:t>; </a:t>
            </a:r>
            <a:r>
              <a:rPr lang="ru-RU" sz="1200" u="sng" dirty="0">
                <a:effectLst/>
                <a:latin typeface="Times New Roman" panose="02020603050405020304" pitchFamily="18" charset="0"/>
                <a:ea typeface="Times New Roman" panose="02020603050405020304" pitchFamily="18" charset="0"/>
                <a:hlinkClick r:id="rId5"/>
              </a:rPr>
              <a:t>http://www.htvs.ru/konkursy-i-festivali/</a:t>
            </a:r>
            <a:r>
              <a:rPr lang="ru-RU" sz="1200" dirty="0">
                <a:effectLst/>
                <a:latin typeface="Times New Roman" panose="02020603050405020304" pitchFamily="18" charset="0"/>
                <a:ea typeface="Times New Roman" panose="02020603050405020304" pitchFamily="18" charset="0"/>
              </a:rPr>
              <a:t>. </a:t>
            </a:r>
          </a:p>
          <a:p>
            <a:pPr indent="450215"/>
            <a:r>
              <a:rPr lang="ru-RU" sz="1200" dirty="0">
                <a:effectLst/>
                <a:latin typeface="Times New Roman" panose="02020603050405020304" pitchFamily="18" charset="0"/>
                <a:ea typeface="Times New Roman" panose="02020603050405020304" pitchFamily="18" charset="0"/>
              </a:rPr>
              <a:t>Программы для школьных театров размещены на сайте Театрального института имени Бориса Щукина: </a:t>
            </a:r>
            <a:r>
              <a:rPr lang="ru-RU" sz="1200" u="sng" dirty="0">
                <a:effectLst/>
                <a:latin typeface="Times New Roman" panose="02020603050405020304" pitchFamily="18" charset="0"/>
                <a:ea typeface="Times New Roman" panose="02020603050405020304" pitchFamily="18" charset="0"/>
                <a:hlinkClick r:id="rId2"/>
              </a:rPr>
              <a:t>http://www.htvs.ru/institute/tsentr-nauki-i-metodologii/</a:t>
            </a:r>
            <a:r>
              <a:rPr lang="ru-RU" sz="1200" dirty="0">
                <a:effectLst/>
                <a:latin typeface="Times New Roman" panose="02020603050405020304" pitchFamily="18" charset="0"/>
                <a:ea typeface="Times New Roman" panose="02020603050405020304" pitchFamily="18" charset="0"/>
              </a:rPr>
              <a:t>. </a:t>
            </a:r>
          </a:p>
          <a:p>
            <a:pPr indent="450215"/>
            <a:r>
              <a:rPr lang="ru-RU" sz="1200" dirty="0">
                <a:effectLst/>
                <a:latin typeface="Times New Roman" panose="02020603050405020304" pitchFamily="18" charset="0"/>
                <a:ea typeface="Times New Roman" panose="02020603050405020304" pitchFamily="18" charset="0"/>
              </a:rPr>
              <a:t>На сайте Театрального института имени Бориса Щукина размещены сценарии постановок для школьных театров, доступные по ссылке:  </a:t>
            </a:r>
            <a:r>
              <a:rPr lang="ru-RU" sz="1200" u="sng" dirty="0">
                <a:effectLst/>
                <a:latin typeface="Times New Roman" panose="02020603050405020304" pitchFamily="18" charset="0"/>
                <a:ea typeface="Times New Roman" panose="02020603050405020304" pitchFamily="18" charset="0"/>
                <a:hlinkClick r:id="rId4"/>
              </a:rPr>
              <a:t>http://www.htvs.ru/institute/tsentr-nauki-i-metodologii/teatralnye-postanovki-rekomendovannye-dlya-prosmotra-s-detmi/</a:t>
            </a:r>
            <a:r>
              <a:rPr lang="ru-RU" sz="1200" u="sng" dirty="0">
                <a:effectLst/>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a:p>
            <a:pPr indent="450215"/>
            <a:r>
              <a:rPr lang="ru-RU" sz="1200" dirty="0">
                <a:effectLst/>
                <a:latin typeface="Times New Roman" panose="02020603050405020304" pitchFamily="18" charset="0"/>
                <a:ea typeface="Calibri" panose="020F0502020204030204" pitchFamily="34" charset="0"/>
              </a:rPr>
              <a:t>Методические пособия Театрального института им. Б. Щукина</a:t>
            </a:r>
            <a:r>
              <a:rPr lang="ru-RU" sz="1200" b="1" dirty="0">
                <a:effectLst/>
                <a:latin typeface="Times New Roman" panose="02020603050405020304" pitchFamily="18" charset="0"/>
                <a:ea typeface="Calibri" panose="020F0502020204030204" pitchFamily="34" charset="0"/>
              </a:rPr>
              <a:t> </a:t>
            </a:r>
            <a:r>
              <a:rPr lang="ru-RU" sz="1200" dirty="0">
                <a:effectLst/>
                <a:latin typeface="Times New Roman" panose="02020603050405020304" pitchFamily="18" charset="0"/>
                <a:ea typeface="Calibri" panose="020F0502020204030204" pitchFamily="34" charset="0"/>
              </a:rPr>
              <a:t>Ссылка: </a:t>
            </a:r>
            <a:r>
              <a:rPr lang="ru-RU" sz="1200" u="sng" dirty="0">
                <a:effectLst/>
                <a:latin typeface="Times New Roman" panose="02020603050405020304" pitchFamily="18" charset="0"/>
                <a:ea typeface="Calibri" panose="020F0502020204030204" pitchFamily="34" charset="0"/>
                <a:hlinkClick r:id="rId6"/>
              </a:rPr>
              <a:t>https://cloud.mail.ru/stock/oBmGX5ninibQgjtGWLBJrSKc</a:t>
            </a:r>
            <a:endParaRPr lang="ru-RU"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ru-RU" sz="1200" dirty="0">
                <a:effectLst/>
                <a:latin typeface="Times New Roman" panose="02020603050405020304" pitchFamily="18" charset="0"/>
                <a:ea typeface="Calibri" panose="020F0502020204030204" pitchFamily="34" charset="0"/>
              </a:rPr>
              <a:t>дополнительного образования по театральной деятельности в образовательной организации».</a:t>
            </a:r>
            <a:endParaRPr lang="ru-RU" sz="1200" dirty="0">
              <a:effectLst/>
              <a:latin typeface="Times New Roman" panose="02020603050405020304" pitchFamily="18" charset="0"/>
              <a:ea typeface="Times New Roman" panose="02020603050405020304" pitchFamily="18" charset="0"/>
            </a:endParaRPr>
          </a:p>
          <a:p>
            <a:pPr indent="450215"/>
            <a:r>
              <a:rPr lang="ru-RU" sz="1200" dirty="0">
                <a:effectLst/>
                <a:latin typeface="Times New Roman" panose="02020603050405020304" pitchFamily="18" charset="0"/>
                <a:ea typeface="Calibri" panose="020F0502020204030204" pitchFamily="34" charset="0"/>
              </a:rPr>
              <a:t>Возможности использования «Пушкинской карты»:</a:t>
            </a:r>
            <a:endParaRPr lang="ru-RU" sz="1200" dirty="0">
              <a:effectLst/>
              <a:latin typeface="Times New Roman" panose="02020603050405020304" pitchFamily="18" charset="0"/>
              <a:ea typeface="Times New Roman" panose="02020603050405020304" pitchFamily="18" charset="0"/>
            </a:endParaRPr>
          </a:p>
          <a:p>
            <a:pPr indent="450215"/>
            <a:r>
              <a:rPr lang="ru-RU" sz="1200" dirty="0">
                <a:effectLst/>
                <a:latin typeface="Times New Roman" panose="02020603050405020304" pitchFamily="18" charset="0"/>
                <a:ea typeface="Calibri" panose="020F0502020204030204" pitchFamily="34" charset="0"/>
              </a:rPr>
              <a:t>Ссылка: </a:t>
            </a:r>
            <a:r>
              <a:rPr lang="ru-RU" sz="1200" u="sng" dirty="0">
                <a:effectLst/>
                <a:latin typeface="Times New Roman" panose="02020603050405020304" pitchFamily="18" charset="0"/>
                <a:ea typeface="Calibri" panose="020F0502020204030204" pitchFamily="34" charset="0"/>
                <a:hlinkClick r:id="rId7"/>
              </a:rPr>
              <a:t>http://vcht.center/center/news/pushkinskaya-karta-otkryvaet-muzei-i-teatry/</a:t>
            </a:r>
            <a:endParaRPr lang="ru-RU" sz="1200" dirty="0">
              <a:effectLst/>
              <a:latin typeface="Times New Roman" panose="02020603050405020304" pitchFamily="18" charset="0"/>
              <a:ea typeface="Times New Roman" panose="02020603050405020304" pitchFamily="18" charset="0"/>
            </a:endParaRPr>
          </a:p>
          <a:p>
            <a:endParaRPr lang="ru-RU" sz="1200" dirty="0"/>
          </a:p>
        </p:txBody>
      </p:sp>
      <p:sp>
        <p:nvSpPr>
          <p:cNvPr id="4" name="Номер слайда 3">
            <a:extLst>
              <a:ext uri="{FF2B5EF4-FFF2-40B4-BE49-F238E27FC236}">
                <a16:creationId xmlns:a16="http://schemas.microsoft.com/office/drawing/2014/main" id="{0CA309FB-1C06-DA85-FFAF-A0670068C582}"/>
              </a:ext>
            </a:extLst>
          </p:cNvPr>
          <p:cNvSpPr>
            <a:spLocks noGrp="1"/>
          </p:cNvSpPr>
          <p:nvPr>
            <p:ph type="sldNum" sz="quarter" idx="12"/>
          </p:nvPr>
        </p:nvSpPr>
        <p:spPr>
          <a:xfrm>
            <a:off x="8610600" y="6356350"/>
            <a:ext cx="2743200" cy="365125"/>
          </a:xfrm>
        </p:spPr>
        <p:txBody>
          <a:bodyPr>
            <a:normAutofit/>
          </a:bodyPr>
          <a:lstStyle/>
          <a:p>
            <a:pPr>
              <a:spcAft>
                <a:spcPts val="600"/>
              </a:spcAft>
            </a:pPr>
            <a:fld id="{285DC19C-03DA-4066-9FF7-D0BF1BC6D6F6}" type="slidenum">
              <a:rPr lang="ru-RU" smtClean="0"/>
              <a:pPr>
                <a:spcAft>
                  <a:spcPts val="600"/>
                </a:spcAft>
              </a:pPr>
              <a:t>19</a:t>
            </a:fld>
            <a:endParaRPr lang="ru-RU"/>
          </a:p>
        </p:txBody>
      </p:sp>
    </p:spTree>
    <p:extLst>
      <p:ext uri="{BB962C8B-B14F-4D97-AF65-F5344CB8AC3E}">
        <p14:creationId xmlns:p14="http://schemas.microsoft.com/office/powerpoint/2010/main" val="287390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5" descr="Кинотеатрные места рядом с лестница">
            <a:extLst>
              <a:ext uri="{FF2B5EF4-FFF2-40B4-BE49-F238E27FC236}">
                <a16:creationId xmlns:a16="http://schemas.microsoft.com/office/drawing/2014/main" id="{A0010CDE-0190-E45E-29CF-08D6E5AECCEC}"/>
              </a:ext>
            </a:extLst>
          </p:cNvPr>
          <p:cNvPicPr>
            <a:picLocks noChangeAspect="1"/>
          </p:cNvPicPr>
          <p:nvPr/>
        </p:nvPicPr>
        <p:blipFill rotWithShape="1">
          <a:blip r:embed="rId2"/>
          <a:srcRect l="9091" t="17466" b="5925"/>
          <a:stretch/>
        </p:blipFill>
        <p:spPr>
          <a:xfrm>
            <a:off x="20" y="10"/>
            <a:ext cx="12191980" cy="6857990"/>
          </a:xfrm>
          <a:prstGeom prst="rect">
            <a:avLst/>
          </a:prstGeom>
        </p:spPr>
      </p:pic>
      <p:sp>
        <p:nvSpPr>
          <p:cNvPr id="46" name="Rectangle 4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D74707FE-69CC-22F8-4F41-02FBD0DC477D}"/>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b="1" dirty="0" err="1"/>
              <a:t>Школьный</a:t>
            </a:r>
            <a:r>
              <a:rPr lang="en-US" sz="6600" b="1" dirty="0"/>
              <a:t> </a:t>
            </a:r>
            <a:r>
              <a:rPr lang="en-US" sz="6600" b="1" dirty="0" err="1"/>
              <a:t>театр</a:t>
            </a:r>
            <a:endParaRPr lang="en-US" sz="6600" b="1" dirty="0"/>
          </a:p>
        </p:txBody>
      </p:sp>
      <p:sp>
        <p:nvSpPr>
          <p:cNvPr id="48" name="Rectangle: Rounded Corners 4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9F1D5EAE-3559-2BF4-044C-8E360B0DAD9A}"/>
              </a:ext>
            </a:extLst>
          </p:cNvPr>
          <p:cNvSpPr>
            <a:spLocks noGrp="1"/>
          </p:cNvSpPr>
          <p:nvPr>
            <p:ph idx="1"/>
          </p:nvPr>
        </p:nvSpPr>
        <p:spPr>
          <a:xfrm>
            <a:off x="404553" y="5624945"/>
            <a:ext cx="9078562" cy="592975"/>
          </a:xfrm>
        </p:spPr>
        <p:txBody>
          <a:bodyPr vert="horz" lIns="91440" tIns="45720" rIns="91440" bIns="45720" rtlCol="0" anchor="ctr">
            <a:noAutofit/>
          </a:bodyPr>
          <a:lstStyle/>
          <a:p>
            <a:pPr marL="0" indent="0">
              <a:buNone/>
            </a:pPr>
            <a:r>
              <a:rPr lang="en-US" sz="4000" b="1" dirty="0">
                <a:solidFill>
                  <a:srgbClr val="171A30"/>
                </a:solidFill>
              </a:rPr>
              <a:t>ЭТО ОБРАЗОВАТЕЛЬНАЯ ПРОГРАММА</a:t>
            </a:r>
          </a:p>
        </p:txBody>
      </p:sp>
      <p:sp>
        <p:nvSpPr>
          <p:cNvPr id="4" name="Номер слайда 3">
            <a:extLst>
              <a:ext uri="{FF2B5EF4-FFF2-40B4-BE49-F238E27FC236}">
                <a16:creationId xmlns:a16="http://schemas.microsoft.com/office/drawing/2014/main" id="{98EDC099-1AEC-C9BD-C442-B1A0635CDE47}"/>
              </a:ext>
            </a:extLst>
          </p:cNvPr>
          <p:cNvSpPr>
            <a:spLocks noGrp="1"/>
          </p:cNvSpPr>
          <p:nvPr>
            <p:ph type="sldNum" sz="quarter" idx="12"/>
          </p:nvPr>
        </p:nvSpPr>
        <p:spPr>
          <a:xfrm>
            <a:off x="9041199" y="6356350"/>
            <a:ext cx="2743200" cy="365125"/>
          </a:xfrm>
        </p:spPr>
        <p:txBody>
          <a:bodyPr vert="horz" lIns="91440" tIns="45720" rIns="91440" bIns="45720" rtlCol="0" anchor="ctr">
            <a:normAutofit/>
          </a:bodyPr>
          <a:lstStyle/>
          <a:p>
            <a:pPr defTabSz="914400">
              <a:spcAft>
                <a:spcPts val="600"/>
              </a:spcAft>
              <a:defRPr/>
            </a:pPr>
            <a:fld id="{285DC19C-03DA-4066-9FF7-D0BF1BC6D6F6}" type="slidenum">
              <a:rPr lang="en-US" smtClean="0">
                <a:solidFill>
                  <a:schemeClr val="tx1"/>
                </a:solidFill>
                <a:latin typeface="Calibri" panose="020F0502020204030204"/>
              </a:rPr>
              <a:pPr defTabSz="914400">
                <a:spcAft>
                  <a:spcPts val="600"/>
                </a:spcAft>
                <a:defRPr/>
              </a:pPr>
              <a:t>2</a:t>
            </a:fld>
            <a:endParaRPr lang="en-US">
              <a:solidFill>
                <a:schemeClr val="tx1"/>
              </a:solidFill>
              <a:latin typeface="Calibri" panose="020F0502020204030204"/>
            </a:endParaRPr>
          </a:p>
        </p:txBody>
      </p:sp>
    </p:spTree>
    <p:extLst>
      <p:ext uri="{BB962C8B-B14F-4D97-AF65-F5344CB8AC3E}">
        <p14:creationId xmlns:p14="http://schemas.microsoft.com/office/powerpoint/2010/main" val="369857858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146433D-2B13-7221-7725-863674A12FB6}"/>
              </a:ext>
            </a:extLst>
          </p:cNvPr>
          <p:cNvSpPr>
            <a:spLocks noGrp="1"/>
          </p:cNvSpPr>
          <p:nvPr>
            <p:ph type="title"/>
          </p:nvPr>
        </p:nvSpPr>
        <p:spPr>
          <a:xfrm>
            <a:off x="5297762" y="329184"/>
            <a:ext cx="6251110" cy="1783080"/>
          </a:xfrm>
        </p:spPr>
        <p:txBody>
          <a:bodyPr anchor="b">
            <a:normAutofit/>
          </a:bodyPr>
          <a:lstStyle/>
          <a:p>
            <a:r>
              <a:rPr lang="ru-RU" sz="3800" b="1"/>
              <a:t>Методические пособия Театрального института им. Б. Щукина</a:t>
            </a:r>
          </a:p>
        </p:txBody>
      </p:sp>
      <p:pic>
        <p:nvPicPr>
          <p:cNvPr id="6" name="Picture 5" descr="Комната с разноцветными стульями">
            <a:extLst>
              <a:ext uri="{FF2B5EF4-FFF2-40B4-BE49-F238E27FC236}">
                <a16:creationId xmlns:a16="http://schemas.microsoft.com/office/drawing/2014/main" id="{A1746D7A-C4CE-0CC5-6667-FC4EA0CAF56A}"/>
              </a:ext>
            </a:extLst>
          </p:cNvPr>
          <p:cNvPicPr>
            <a:picLocks noChangeAspect="1"/>
          </p:cNvPicPr>
          <p:nvPr/>
        </p:nvPicPr>
        <p:blipFill rotWithShape="1">
          <a:blip r:embed="rId2"/>
          <a:srcRect l="27155" r="2751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A61611BE-9EE5-8522-2FB6-35C35F3A47F3}"/>
              </a:ext>
            </a:extLst>
          </p:cNvPr>
          <p:cNvSpPr>
            <a:spLocks noGrp="1"/>
          </p:cNvSpPr>
          <p:nvPr>
            <p:ph idx="1"/>
          </p:nvPr>
        </p:nvSpPr>
        <p:spPr>
          <a:xfrm>
            <a:off x="5297762" y="2706624"/>
            <a:ext cx="6251110" cy="3483864"/>
          </a:xfrm>
        </p:spPr>
        <p:txBody>
          <a:bodyPr>
            <a:normAutofit/>
          </a:bodyPr>
          <a:lstStyle/>
          <a:p>
            <a:pPr indent="-1270">
              <a:spcAft>
                <a:spcPts val="600"/>
              </a:spcAft>
              <a:tabLst>
                <a:tab pos="4483100" algn="l"/>
              </a:tabLst>
            </a:pPr>
            <a:r>
              <a:rPr lang="ru-RU" sz="1000" dirty="0">
                <a:effectLst/>
                <a:latin typeface="Times New Roman" panose="02020603050405020304" pitchFamily="18" charset="0"/>
                <a:ea typeface="Times New Roman" panose="02020603050405020304" pitchFamily="18" charset="0"/>
              </a:rPr>
              <a:t>Театральный институт имени Б. Щукина разработал:</a:t>
            </a:r>
          </a:p>
          <a:p>
            <a:pPr marL="342900" lvl="0" indent="-342900">
              <a:buFont typeface="Symbol" panose="05050102010706020507" pitchFamily="18" charset="2"/>
              <a:buChar char=""/>
            </a:pPr>
            <a:r>
              <a:rPr lang="ru-RU" sz="1000" dirty="0">
                <a:effectLst/>
                <a:latin typeface="Times New Roman" panose="02020603050405020304" pitchFamily="18" charset="0"/>
                <a:ea typeface="Times New Roman" panose="02020603050405020304" pitchFamily="18" charset="0"/>
              </a:rPr>
              <a:t>Примерная программа курса внеурочной деятельности «Школьный театр» 1-4 классы</a:t>
            </a:r>
          </a:p>
          <a:p>
            <a:pPr marL="342900" lvl="0" indent="-342900">
              <a:buFont typeface="Symbol" panose="05050102010706020507" pitchFamily="18" charset="2"/>
              <a:buChar char=""/>
            </a:pPr>
            <a:r>
              <a:rPr lang="ru-RU" sz="1000" dirty="0">
                <a:effectLst/>
                <a:latin typeface="Times New Roman" panose="02020603050405020304" pitchFamily="18" charset="0"/>
                <a:ea typeface="Times New Roman" panose="02020603050405020304" pitchFamily="18" charset="0"/>
              </a:rPr>
              <a:t>Примерная программа курса внеурочной деятельности «Школьный театр» 5-7 классы</a:t>
            </a:r>
          </a:p>
          <a:p>
            <a:pPr marL="342900" lvl="0" indent="-342900">
              <a:buFont typeface="Symbol" panose="05050102010706020507" pitchFamily="18" charset="2"/>
              <a:buChar char=""/>
            </a:pPr>
            <a:r>
              <a:rPr lang="ru-RU" sz="1000" dirty="0">
                <a:effectLst/>
                <a:latin typeface="Times New Roman" panose="02020603050405020304" pitchFamily="18" charset="0"/>
                <a:ea typeface="Times New Roman" panose="02020603050405020304" pitchFamily="18" charset="0"/>
              </a:rPr>
              <a:t>Примерная программа курса внеурочной деятельности «Школьный театр» 7-9 классы</a:t>
            </a:r>
          </a:p>
          <a:p>
            <a:pPr marL="342900" lvl="0" indent="-342900">
              <a:buFont typeface="Symbol" panose="05050102010706020507" pitchFamily="18" charset="2"/>
              <a:buChar char=""/>
            </a:pPr>
            <a:r>
              <a:rPr lang="ru-RU" sz="1000" dirty="0">
                <a:effectLst/>
                <a:latin typeface="Times New Roman" panose="02020603050405020304" pitchFamily="18" charset="0"/>
                <a:ea typeface="Times New Roman" panose="02020603050405020304" pitchFamily="18" charset="0"/>
              </a:rPr>
              <a:t>Примерная программа курса внеурочной деятельности «Школьный театр» 9-11 классы</a:t>
            </a:r>
          </a:p>
          <a:p>
            <a:pPr marL="342900" lvl="0" indent="-342900">
              <a:buFont typeface="Symbol" panose="05050102010706020507" pitchFamily="18" charset="2"/>
              <a:buChar char=""/>
            </a:pPr>
            <a:r>
              <a:rPr lang="ru-RU" sz="1000" dirty="0">
                <a:effectLst/>
                <a:latin typeface="Times New Roman" panose="02020603050405020304" pitchFamily="18" charset="0"/>
                <a:ea typeface="Times New Roman" panose="02020603050405020304" pitchFamily="18" charset="0"/>
              </a:rPr>
              <a:t>Учебно-методическое пособие. Практикум «Культура и техника речи»</a:t>
            </a:r>
          </a:p>
          <a:p>
            <a:pPr marL="342900" lvl="0" indent="-342900">
              <a:buFont typeface="Symbol" panose="05050102010706020507" pitchFamily="18" charset="2"/>
              <a:buChar char=""/>
            </a:pPr>
            <a:r>
              <a:rPr lang="ru-RU" sz="1000" dirty="0">
                <a:effectLst/>
                <a:latin typeface="Times New Roman" panose="02020603050405020304" pitchFamily="18" charset="0"/>
                <a:ea typeface="Times New Roman" panose="02020603050405020304" pitchFamily="18" charset="0"/>
              </a:rPr>
              <a:t>Учебно-методическое пособие. Практикум «Основы актерского мастерства»</a:t>
            </a:r>
          </a:p>
          <a:p>
            <a:pPr marL="342900" lvl="0" indent="-342900">
              <a:buFont typeface="Symbol" panose="05050102010706020507" pitchFamily="18" charset="2"/>
              <a:buChar char=""/>
            </a:pPr>
            <a:r>
              <a:rPr lang="ru-RU" sz="1000" dirty="0">
                <a:effectLst/>
                <a:latin typeface="Times New Roman" panose="02020603050405020304" pitchFamily="18" charset="0"/>
                <a:ea typeface="Times New Roman" panose="02020603050405020304" pitchFamily="18" charset="0"/>
              </a:rPr>
              <a:t>Методическое пособие «Магия театра»</a:t>
            </a:r>
          </a:p>
          <a:p>
            <a:pPr marL="342900" lvl="0" indent="-342900">
              <a:buFont typeface="Symbol" panose="05050102010706020507" pitchFamily="18" charset="2"/>
              <a:buChar char=""/>
            </a:pPr>
            <a:r>
              <a:rPr lang="ru-RU" sz="1000" dirty="0">
                <a:effectLst/>
                <a:latin typeface="Times New Roman" panose="02020603050405020304" pitchFamily="18" charset="0"/>
                <a:ea typeface="Times New Roman" panose="02020603050405020304" pitchFamily="18" charset="0"/>
              </a:rPr>
              <a:t>Методические рекомендации для педагогов дополнительного образования «Организация деятельности школьного театра (театральной студии, кружка, объединения) в образовательной организации»</a:t>
            </a:r>
          </a:p>
          <a:p>
            <a:pPr marL="342900" lvl="0" indent="-342900">
              <a:buFont typeface="Symbol" panose="05050102010706020507" pitchFamily="18" charset="2"/>
              <a:buChar char=""/>
            </a:pPr>
            <a:r>
              <a:rPr lang="ru-RU" sz="1000" dirty="0">
                <a:effectLst/>
                <a:latin typeface="Times New Roman" panose="02020603050405020304" pitchFamily="18" charset="0"/>
                <a:ea typeface="Times New Roman" panose="02020603050405020304" pitchFamily="18" charset="0"/>
              </a:rPr>
              <a:t>Методические рекомендации «В помощь начинающему руководителю театральной студии, педагогу дополнительного образования по театральной деятельности в образовательной организации». </a:t>
            </a:r>
          </a:p>
          <a:p>
            <a:endParaRPr lang="ru-RU" sz="1000" dirty="0"/>
          </a:p>
        </p:txBody>
      </p:sp>
      <p:sp>
        <p:nvSpPr>
          <p:cNvPr id="4" name="Номер слайда 3">
            <a:extLst>
              <a:ext uri="{FF2B5EF4-FFF2-40B4-BE49-F238E27FC236}">
                <a16:creationId xmlns:a16="http://schemas.microsoft.com/office/drawing/2014/main" id="{8E2B2AB1-1156-92B2-D7BD-CF8E751970E8}"/>
              </a:ext>
            </a:extLst>
          </p:cNvPr>
          <p:cNvSpPr>
            <a:spLocks noGrp="1"/>
          </p:cNvSpPr>
          <p:nvPr>
            <p:ph type="sldNum" sz="quarter" idx="12"/>
          </p:nvPr>
        </p:nvSpPr>
        <p:spPr>
          <a:xfrm>
            <a:off x="10052978" y="6356350"/>
            <a:ext cx="1300821" cy="365125"/>
          </a:xfrm>
        </p:spPr>
        <p:txBody>
          <a:bodyPr>
            <a:normAutofit/>
          </a:bodyPr>
          <a:lstStyle/>
          <a:p>
            <a:pPr>
              <a:spcAft>
                <a:spcPts val="600"/>
              </a:spcAft>
            </a:pPr>
            <a:fld id="{285DC19C-03DA-4066-9FF7-D0BF1BC6D6F6}" type="slidenum">
              <a:rPr lang="ru-RU" smtClean="0"/>
              <a:pPr>
                <a:spcAft>
                  <a:spcPts val="600"/>
                </a:spcAft>
              </a:pPr>
              <a:t>20</a:t>
            </a:fld>
            <a:endParaRPr lang="ru-RU"/>
          </a:p>
        </p:txBody>
      </p:sp>
    </p:spTree>
    <p:extLst>
      <p:ext uri="{BB962C8B-B14F-4D97-AF65-F5344CB8AC3E}">
        <p14:creationId xmlns:p14="http://schemas.microsoft.com/office/powerpoint/2010/main" val="4228107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813816" y="969264"/>
            <a:ext cx="10436764" cy="0"/>
          </a:xfrm>
          <a:prstGeom prst="line">
            <a:avLst/>
          </a:prstGeom>
          <a:ln>
            <a:solidFill>
              <a:srgbClr val="EB670A"/>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813816" y="-64008"/>
            <a:ext cx="0" cy="6986016"/>
          </a:xfrm>
          <a:prstGeom prst="line">
            <a:avLst/>
          </a:prstGeom>
        </p:spPr>
        <p:style>
          <a:lnRef idx="1">
            <a:schemeClr val="accent2"/>
          </a:lnRef>
          <a:fillRef idx="0">
            <a:schemeClr val="accent2"/>
          </a:fillRef>
          <a:effectRef idx="0">
            <a:schemeClr val="accent2"/>
          </a:effectRef>
          <a:fontRef idx="minor">
            <a:schemeClr val="tx1"/>
          </a:fontRef>
        </p:style>
      </p:cxn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3556" y="4672584"/>
            <a:ext cx="1576247" cy="1636779"/>
          </a:xfrm>
          <a:prstGeom prst="rect">
            <a:avLst/>
          </a:prstGeom>
        </p:spPr>
      </p:pic>
      <p:sp>
        <p:nvSpPr>
          <p:cNvPr id="13" name="Заголовок 1"/>
          <p:cNvSpPr txBox="1">
            <a:spLocks/>
          </p:cNvSpPr>
          <p:nvPr/>
        </p:nvSpPr>
        <p:spPr>
          <a:xfrm>
            <a:off x="813816" y="4466092"/>
            <a:ext cx="40507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2800" dirty="0">
              <a:solidFill>
                <a:schemeClr val="bg1"/>
              </a:solidFill>
              <a:latin typeface="HelveticaNeue LT 55 Roman" panose="02000503040000020004" pitchFamily="2" charset="0"/>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1355" y="286290"/>
            <a:ext cx="892693" cy="1150812"/>
          </a:xfrm>
          <a:prstGeom prst="rect">
            <a:avLst/>
          </a:prstGeom>
        </p:spPr>
      </p:pic>
      <p:sp>
        <p:nvSpPr>
          <p:cNvPr id="7" name="Номер слайда 6">
            <a:extLst>
              <a:ext uri="{FF2B5EF4-FFF2-40B4-BE49-F238E27FC236}">
                <a16:creationId xmlns:a16="http://schemas.microsoft.com/office/drawing/2014/main" id="{CC064871-E899-4680-9CF7-54ADCE21FD8A}"/>
              </a:ext>
            </a:extLst>
          </p:cNvPr>
          <p:cNvSpPr>
            <a:spLocks noGrp="1"/>
          </p:cNvSpPr>
          <p:nvPr>
            <p:ph type="sldNum" sz="quarter" idx="12"/>
          </p:nvPr>
        </p:nvSpPr>
        <p:spPr/>
        <p:txBody>
          <a:bodyPr/>
          <a:lstStyle/>
          <a:p>
            <a:fld id="{285DC19C-03DA-4066-9FF7-D0BF1BC6D6F6}" type="slidenum">
              <a:rPr lang="ru-RU" smtClean="0">
                <a:solidFill>
                  <a:schemeClr val="tx1"/>
                </a:solidFill>
                <a:latin typeface="helvetica" panose="020B0604020202020204" pitchFamily="34" charset="0"/>
                <a:cs typeface="helvetica" panose="020B0604020202020204" pitchFamily="34" charset="0"/>
              </a:rPr>
              <a:t>21</a:t>
            </a:fld>
            <a:endParaRPr lang="ru-RU" dirty="0">
              <a:solidFill>
                <a:schemeClr val="tx1"/>
              </a:solidFill>
              <a:latin typeface="helvetica" panose="020B0604020202020204" pitchFamily="34" charset="0"/>
              <a:cs typeface="helvetica" panose="020B0604020202020204" pitchFamily="34" charset="0"/>
            </a:endParaRPr>
          </a:p>
        </p:txBody>
      </p:sp>
      <p:sp>
        <p:nvSpPr>
          <p:cNvPr id="15" name="Заголовок 1">
            <a:extLst>
              <a:ext uri="{FF2B5EF4-FFF2-40B4-BE49-F238E27FC236}">
                <a16:creationId xmlns:a16="http://schemas.microsoft.com/office/drawing/2014/main" id="{9C3D8395-786A-47E5-B981-02408F15AC48}"/>
              </a:ext>
            </a:extLst>
          </p:cNvPr>
          <p:cNvSpPr txBox="1">
            <a:spLocks/>
          </p:cNvSpPr>
          <p:nvPr/>
        </p:nvSpPr>
        <p:spPr>
          <a:xfrm>
            <a:off x="701040" y="136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latin typeface="Helvetica" panose="00000500000000000000" pitchFamily="50" charset="0"/>
              </a:rPr>
              <a:t>Полезные ссылки и контакты</a:t>
            </a:r>
            <a:endParaRPr lang="ru-RU" dirty="0">
              <a:latin typeface="HelveticaNeue LT 55 Roman" panose="02000503040000020004" pitchFamily="2" charset="0"/>
            </a:endParaRPr>
          </a:p>
        </p:txBody>
      </p:sp>
      <p:sp>
        <p:nvSpPr>
          <p:cNvPr id="10" name="TextBox 9">
            <a:extLst>
              <a:ext uri="{FF2B5EF4-FFF2-40B4-BE49-F238E27FC236}">
                <a16:creationId xmlns:a16="http://schemas.microsoft.com/office/drawing/2014/main" id="{BABD5612-0A51-49AA-8D04-FC224CA5C3B2}"/>
              </a:ext>
            </a:extLst>
          </p:cNvPr>
          <p:cNvSpPr txBox="1"/>
          <p:nvPr/>
        </p:nvSpPr>
        <p:spPr>
          <a:xfrm>
            <a:off x="7652420" y="4252673"/>
            <a:ext cx="2368874" cy="1754326"/>
          </a:xfrm>
          <a:prstGeom prst="rect">
            <a:avLst/>
          </a:prstGeom>
          <a:noFill/>
        </p:spPr>
        <p:txBody>
          <a:bodyPr wrap="square" rtlCol="0">
            <a:spAutoFit/>
          </a:bodyPr>
          <a:lstStyle/>
          <a:p>
            <a:r>
              <a:rPr lang="ru-RU" b="1" dirty="0"/>
              <a:t>Вопросы по Реестру школьных театров </a:t>
            </a:r>
          </a:p>
          <a:p>
            <a:r>
              <a:rPr lang="ru-RU" b="1" dirty="0"/>
              <a:t>и сертификатам:</a:t>
            </a:r>
          </a:p>
          <a:p>
            <a:endParaRPr lang="ru-RU" b="1" dirty="0"/>
          </a:p>
          <a:p>
            <a:r>
              <a:rPr lang="en-US" b="1" dirty="0"/>
              <a:t>lavrenova-ts@vcht.ru</a:t>
            </a:r>
            <a:endParaRPr lang="ru-RU" b="1" dirty="0"/>
          </a:p>
          <a:p>
            <a:r>
              <a:rPr lang="en-US" b="1" dirty="0"/>
              <a:t>8 (495) 959-71-74</a:t>
            </a:r>
          </a:p>
        </p:txBody>
      </p:sp>
      <p:graphicFrame>
        <p:nvGraphicFramePr>
          <p:cNvPr id="3" name="Таблица 2">
            <a:extLst>
              <a:ext uri="{FF2B5EF4-FFF2-40B4-BE49-F238E27FC236}">
                <a16:creationId xmlns:a16="http://schemas.microsoft.com/office/drawing/2014/main" id="{9E1A87FC-FC2F-49B6-81A3-FF69F4B350F4}"/>
              </a:ext>
            </a:extLst>
          </p:cNvPr>
          <p:cNvGraphicFramePr>
            <a:graphicFrameLocks noGrp="1"/>
          </p:cNvGraphicFramePr>
          <p:nvPr/>
        </p:nvGraphicFramePr>
        <p:xfrm>
          <a:off x="992509" y="1387280"/>
          <a:ext cx="10695935" cy="2706341"/>
        </p:xfrm>
        <a:graphic>
          <a:graphicData uri="http://schemas.openxmlformats.org/drawingml/2006/table">
            <a:tbl>
              <a:tblPr/>
              <a:tblGrid>
                <a:gridCol w="10695935">
                  <a:extLst>
                    <a:ext uri="{9D8B030D-6E8A-4147-A177-3AD203B41FA5}">
                      <a16:colId xmlns:a16="http://schemas.microsoft.com/office/drawing/2014/main" val="3736186358"/>
                    </a:ext>
                  </a:extLst>
                </a:gridCol>
              </a:tblGrid>
              <a:tr h="2706341">
                <a:tc>
                  <a:txBody>
                    <a:bodyPr/>
                    <a:lstStyle/>
                    <a:p>
                      <a:r>
                        <a:rPr lang="ru-RU" sz="1400" b="1" u="sng" dirty="0">
                          <a:solidFill>
                            <a:srgbClr val="000000"/>
                          </a:solidFill>
                          <a:effectLst/>
                          <a:latin typeface="+mn-lt"/>
                          <a:cs typeface="helvetica" panose="020B0604020202020204" pitchFamily="34" charset="0"/>
                          <a:hlinkClick r:id="rId4"/>
                        </a:rPr>
                        <a:t>О разработке плана мероприятий по созданию и развитию школьных театров</a:t>
                      </a:r>
                      <a:endParaRPr lang="ru-RU" sz="1400" b="1" u="sng" dirty="0">
                        <a:solidFill>
                          <a:srgbClr val="000000"/>
                        </a:solidFill>
                        <a:effectLst/>
                        <a:latin typeface="+mn-lt"/>
                        <a:cs typeface="helvetica" panose="020B0604020202020204" pitchFamily="34" charset="0"/>
                      </a:endParaRPr>
                    </a:p>
                    <a:p>
                      <a:endParaRPr lang="ru-RU" sz="1400" b="1" dirty="0">
                        <a:effectLst/>
                        <a:latin typeface="+mn-lt"/>
                        <a:cs typeface="helvetica" panose="020B0604020202020204" pitchFamily="34" charset="0"/>
                      </a:endParaRPr>
                    </a:p>
                    <a:p>
                      <a:r>
                        <a:rPr lang="ru-RU" sz="1400" b="1" u="sng" dirty="0">
                          <a:solidFill>
                            <a:srgbClr val="000000"/>
                          </a:solidFill>
                          <a:effectLst/>
                          <a:latin typeface="+mn-lt"/>
                          <a:cs typeface="helvetica" panose="020B0604020202020204" pitchFamily="34" charset="0"/>
                          <a:hlinkClick r:id="rId5"/>
                        </a:rPr>
                        <a:t>Протокол расширенного совещания по созданию и развитию школьных театров в субъектах Российской Федерации</a:t>
                      </a:r>
                      <a:endParaRPr lang="ru-RU" sz="1400" b="1" u="sng" dirty="0">
                        <a:solidFill>
                          <a:srgbClr val="000000"/>
                        </a:solidFill>
                        <a:effectLst/>
                        <a:latin typeface="+mn-lt"/>
                        <a:cs typeface="helvetica" panose="020B0604020202020204" pitchFamily="34" charset="0"/>
                      </a:endParaRPr>
                    </a:p>
                    <a:p>
                      <a:endParaRPr lang="ru-RU" sz="1400" b="1" dirty="0">
                        <a:effectLst/>
                        <a:latin typeface="+mn-lt"/>
                        <a:cs typeface="helvetica" panose="020B0604020202020204" pitchFamily="34" charset="0"/>
                      </a:endParaRPr>
                    </a:p>
                    <a:p>
                      <a:r>
                        <a:rPr lang="ru-RU" sz="1400" b="1" u="sng" dirty="0">
                          <a:solidFill>
                            <a:srgbClr val="000000"/>
                          </a:solidFill>
                          <a:effectLst/>
                          <a:latin typeface="+mn-lt"/>
                          <a:cs typeface="helvetica" panose="020B0604020202020204" pitchFamily="34" charset="0"/>
                          <a:hlinkClick r:id="rId6"/>
                        </a:rPr>
                        <a:t>План работы («дорожная карта») по созданию и развитию школьных театров в субъектах Российской Федерации на 2021-2024 годы</a:t>
                      </a:r>
                      <a:endParaRPr lang="ru-RU" sz="1400" b="1" u="sng" dirty="0">
                        <a:solidFill>
                          <a:srgbClr val="000000"/>
                        </a:solidFill>
                        <a:effectLst/>
                        <a:latin typeface="+mn-lt"/>
                        <a:cs typeface="helvetica" panose="020B0604020202020204" pitchFamily="34" charset="0"/>
                      </a:endParaRPr>
                    </a:p>
                    <a:p>
                      <a:endParaRPr lang="ru-RU" sz="1400" b="1" dirty="0">
                        <a:effectLst/>
                        <a:latin typeface="+mn-lt"/>
                        <a:cs typeface="helvetica" panose="020B0604020202020204" pitchFamily="34" charset="0"/>
                      </a:endParaRPr>
                    </a:p>
                    <a:p>
                      <a:r>
                        <a:rPr lang="ru-RU" sz="1400" b="1" u="sng" dirty="0">
                          <a:solidFill>
                            <a:srgbClr val="000000"/>
                          </a:solidFill>
                          <a:effectLst/>
                          <a:latin typeface="+mn-lt"/>
                          <a:cs typeface="helvetica" panose="020B0604020202020204" pitchFamily="34" charset="0"/>
                          <a:hlinkClick r:id="rId7"/>
                        </a:rPr>
                        <a:t>Макет — Примерный План работы («дорожная карта») по созданию и развитию школьных театров на 2022-2024 годы</a:t>
                      </a:r>
                      <a:endParaRPr lang="ru-RU" sz="1400" b="1" u="sng" dirty="0">
                        <a:solidFill>
                          <a:srgbClr val="000000"/>
                        </a:solidFill>
                        <a:effectLst/>
                        <a:latin typeface="+mn-lt"/>
                        <a:cs typeface="helvetica" panose="020B0604020202020204" pitchFamily="34" charset="0"/>
                      </a:endParaRPr>
                    </a:p>
                    <a:p>
                      <a:endParaRPr lang="ru-RU" sz="1400" b="1" u="sng" dirty="0">
                        <a:solidFill>
                          <a:srgbClr val="000000"/>
                        </a:solidFill>
                        <a:effectLst/>
                        <a:latin typeface="+mn-lt"/>
                        <a:cs typeface="helvetica" panose="020B0604020202020204" pitchFamily="34" charset="0"/>
                      </a:endParaRPr>
                    </a:p>
                    <a:p>
                      <a:r>
                        <a:rPr lang="ru-RU" sz="1400" b="1" i="0" u="sng" kern="1200" dirty="0">
                          <a:solidFill>
                            <a:schemeClr val="tx1"/>
                          </a:solidFill>
                          <a:effectLst/>
                          <a:latin typeface="+mn-lt"/>
                          <a:ea typeface="+mn-ea"/>
                          <a:cs typeface="helvetica" panose="020B0604020202020204" pitchFamily="34" charset="0"/>
                          <a:hlinkClick r:id="rId8"/>
                        </a:rPr>
                        <a:t>Перечень театральных постановок, рекомендуемых для совместного просмотра с детьми, и размещенных на портале </a:t>
                      </a:r>
                      <a:r>
                        <a:rPr lang="ru-RU" sz="1400" b="1" i="0" u="sng" kern="1200" dirty="0" err="1">
                          <a:solidFill>
                            <a:schemeClr val="tx1"/>
                          </a:solidFill>
                          <a:effectLst/>
                          <a:latin typeface="+mn-lt"/>
                          <a:ea typeface="+mn-ea"/>
                          <a:cs typeface="helvetica" panose="020B0604020202020204" pitchFamily="34" charset="0"/>
                          <a:hlinkClick r:id="rId8"/>
                        </a:rPr>
                        <a:t>Культура.РФ</a:t>
                      </a:r>
                      <a:endParaRPr lang="ru-RU" sz="1400" b="1" i="0" u="sng" kern="1200" dirty="0">
                        <a:solidFill>
                          <a:schemeClr val="tx1"/>
                        </a:solidFill>
                        <a:effectLst/>
                        <a:latin typeface="+mn-lt"/>
                        <a:ea typeface="+mn-ea"/>
                        <a:cs typeface="helvetica" panose="020B0604020202020204" pitchFamily="34" charset="0"/>
                      </a:endParaRPr>
                    </a:p>
                  </a:txBody>
                  <a:tcPr marL="88708" marR="88708" marT="44354" marB="44354" anchor="ctr">
                    <a:lnL>
                      <a:noFill/>
                    </a:lnL>
                    <a:lnR>
                      <a:noFill/>
                    </a:lnR>
                    <a:lnT>
                      <a:noFill/>
                    </a:lnT>
                    <a:lnB>
                      <a:noFill/>
                    </a:lnB>
                    <a:solidFill>
                      <a:srgbClr val="FFFFFF"/>
                    </a:solidFill>
                  </a:tcPr>
                </a:tc>
                <a:extLst>
                  <a:ext uri="{0D108BD9-81ED-4DB2-BD59-A6C34878D82A}">
                    <a16:rowId xmlns:a16="http://schemas.microsoft.com/office/drawing/2014/main" val="2857544127"/>
                  </a:ext>
                </a:extLst>
              </a:tr>
            </a:tbl>
          </a:graphicData>
        </a:graphic>
      </p:graphicFrame>
      <p:graphicFrame>
        <p:nvGraphicFramePr>
          <p:cNvPr id="4" name="Таблица 3">
            <a:extLst>
              <a:ext uri="{FF2B5EF4-FFF2-40B4-BE49-F238E27FC236}">
                <a16:creationId xmlns:a16="http://schemas.microsoft.com/office/drawing/2014/main" id="{76D95A63-B77C-4FA0-BBDA-9BE940E55739}"/>
              </a:ext>
            </a:extLst>
          </p:cNvPr>
          <p:cNvGraphicFramePr>
            <a:graphicFrameLocks noGrp="1"/>
          </p:cNvGraphicFramePr>
          <p:nvPr/>
        </p:nvGraphicFramePr>
        <p:xfrm>
          <a:off x="992509" y="3850854"/>
          <a:ext cx="5587996" cy="354832"/>
        </p:xfrm>
        <a:graphic>
          <a:graphicData uri="http://schemas.openxmlformats.org/drawingml/2006/table">
            <a:tbl>
              <a:tblPr/>
              <a:tblGrid>
                <a:gridCol w="5587996">
                  <a:extLst>
                    <a:ext uri="{9D8B030D-6E8A-4147-A177-3AD203B41FA5}">
                      <a16:colId xmlns:a16="http://schemas.microsoft.com/office/drawing/2014/main" val="295036604"/>
                    </a:ext>
                  </a:extLst>
                </a:gridCol>
              </a:tblGrid>
              <a:tr h="354832">
                <a:tc>
                  <a:txBody>
                    <a:bodyPr/>
                    <a:lstStyle/>
                    <a:p>
                      <a:r>
                        <a:rPr lang="ru-RU" sz="1400" b="1" u="none" strike="noStrike" dirty="0">
                          <a:solidFill>
                            <a:srgbClr val="000000"/>
                          </a:solidFill>
                          <a:effectLst/>
                          <a:latin typeface="+mn-lt"/>
                          <a:cs typeface="helvetica" panose="020B0604020202020204" pitchFamily="34" charset="0"/>
                          <a:hlinkClick r:id="rId9"/>
                        </a:rPr>
                        <a:t>Всероссийский проект «Школьная классика»</a:t>
                      </a:r>
                      <a:endParaRPr lang="ru-RU" sz="1400" b="1" dirty="0">
                        <a:effectLst/>
                        <a:latin typeface="+mn-lt"/>
                        <a:cs typeface="helvetica" panose="020B0604020202020204" pitchFamily="34" charset="0"/>
                      </a:endParaRPr>
                    </a:p>
                  </a:txBody>
                  <a:tcPr marL="88708" marR="88708" marT="44354" marB="44354" anchor="ctr">
                    <a:lnL>
                      <a:noFill/>
                    </a:lnL>
                    <a:lnR>
                      <a:noFill/>
                    </a:lnR>
                    <a:lnT>
                      <a:noFill/>
                    </a:lnT>
                    <a:lnB>
                      <a:noFill/>
                    </a:lnB>
                    <a:solidFill>
                      <a:srgbClr val="FFFFFF"/>
                    </a:solidFill>
                  </a:tcPr>
                </a:tc>
                <a:extLst>
                  <a:ext uri="{0D108BD9-81ED-4DB2-BD59-A6C34878D82A}">
                    <a16:rowId xmlns:a16="http://schemas.microsoft.com/office/drawing/2014/main" val="1878886129"/>
                  </a:ext>
                </a:extLst>
              </a:tr>
            </a:tbl>
          </a:graphicData>
        </a:graphic>
      </p:graphicFrame>
      <p:sp>
        <p:nvSpPr>
          <p:cNvPr id="6" name="Прямоугольник 5">
            <a:extLst>
              <a:ext uri="{FF2B5EF4-FFF2-40B4-BE49-F238E27FC236}">
                <a16:creationId xmlns:a16="http://schemas.microsoft.com/office/drawing/2014/main" id="{C98673E3-519A-423B-94CF-74F593E6135B}"/>
              </a:ext>
            </a:extLst>
          </p:cNvPr>
          <p:cNvSpPr/>
          <p:nvPr/>
        </p:nvSpPr>
        <p:spPr>
          <a:xfrm>
            <a:off x="992509" y="4289465"/>
            <a:ext cx="5553695" cy="738664"/>
          </a:xfrm>
          <a:prstGeom prst="rect">
            <a:avLst/>
          </a:prstGeom>
        </p:spPr>
        <p:txBody>
          <a:bodyPr wrap="square">
            <a:spAutoFit/>
          </a:bodyPr>
          <a:lstStyle/>
          <a:p>
            <a:r>
              <a:rPr lang="ru-RU" sz="1400" b="1" u="sng" dirty="0">
                <a:solidFill>
                  <a:srgbClr val="000000"/>
                </a:solidFill>
                <a:cs typeface="helvetica" panose="020B0604020202020204" pitchFamily="34" charset="0"/>
                <a:hlinkClick r:id="rId10"/>
              </a:rPr>
              <a:t>Учебно-методическое пособие — Театральная педагогика</a:t>
            </a:r>
            <a:endParaRPr lang="ru-RU" sz="1400" b="1" u="sng" dirty="0">
              <a:solidFill>
                <a:srgbClr val="000000"/>
              </a:solidFill>
              <a:cs typeface="helvetica" panose="020B0604020202020204" pitchFamily="34" charset="0"/>
            </a:endParaRPr>
          </a:p>
          <a:p>
            <a:endParaRPr lang="ru-RU" sz="1400" b="1" dirty="0">
              <a:solidFill>
                <a:srgbClr val="212529"/>
              </a:solidFill>
              <a:cs typeface="helvetica" panose="020B0604020202020204" pitchFamily="34" charset="0"/>
            </a:endParaRPr>
          </a:p>
          <a:p>
            <a:r>
              <a:rPr lang="ru-RU" sz="1400" b="1" u="sng" dirty="0">
                <a:solidFill>
                  <a:srgbClr val="000000"/>
                </a:solidFill>
                <a:cs typeface="helvetica" panose="020B0604020202020204" pitchFamily="34" charset="0"/>
                <a:hlinkClick r:id="rId11"/>
              </a:rPr>
              <a:t>Учебно-методическое пособие — Театр детей</a:t>
            </a:r>
            <a:endParaRPr lang="ru-RU" sz="1400" b="1" i="0" dirty="0">
              <a:solidFill>
                <a:srgbClr val="212529"/>
              </a:solidFill>
              <a:effectLst/>
              <a:cs typeface="helvetica" panose="020B0604020202020204" pitchFamily="34" charset="0"/>
            </a:endParaRPr>
          </a:p>
        </p:txBody>
      </p:sp>
      <p:sp>
        <p:nvSpPr>
          <p:cNvPr id="8" name="Прямоугольник 7">
            <a:extLst>
              <a:ext uri="{FF2B5EF4-FFF2-40B4-BE49-F238E27FC236}">
                <a16:creationId xmlns:a16="http://schemas.microsoft.com/office/drawing/2014/main" id="{A0DFA33B-36E9-4781-9619-DAC3CF632911}"/>
              </a:ext>
            </a:extLst>
          </p:cNvPr>
          <p:cNvSpPr/>
          <p:nvPr/>
        </p:nvSpPr>
        <p:spPr>
          <a:xfrm>
            <a:off x="995553" y="5128873"/>
            <a:ext cx="5312815" cy="738664"/>
          </a:xfrm>
          <a:prstGeom prst="rect">
            <a:avLst/>
          </a:prstGeom>
        </p:spPr>
        <p:txBody>
          <a:bodyPr wrap="square">
            <a:spAutoFit/>
          </a:bodyPr>
          <a:lstStyle/>
          <a:p>
            <a:r>
              <a:rPr lang="ru-RU" sz="1400" b="1" u="sng" dirty="0">
                <a:solidFill>
                  <a:srgbClr val="000000"/>
                </a:solidFill>
                <a:cs typeface="helvetica" panose="020B0604020202020204" pitchFamily="34" charset="0"/>
                <a:hlinkClick r:id="rId12"/>
              </a:rPr>
              <a:t>Методика и организация театрализованной деятельности</a:t>
            </a:r>
            <a:endParaRPr lang="ru-RU" sz="1400" b="1" u="sng" dirty="0">
              <a:solidFill>
                <a:srgbClr val="000000"/>
              </a:solidFill>
              <a:cs typeface="helvetica" panose="020B0604020202020204" pitchFamily="34" charset="0"/>
            </a:endParaRPr>
          </a:p>
          <a:p>
            <a:endParaRPr lang="ru-RU" sz="1400" b="1" dirty="0">
              <a:solidFill>
                <a:srgbClr val="212529"/>
              </a:solidFill>
              <a:cs typeface="helvetica" panose="020B0604020202020204" pitchFamily="34" charset="0"/>
            </a:endParaRPr>
          </a:p>
          <a:p>
            <a:r>
              <a:rPr lang="ru-RU" sz="1400" b="1" u="sng" dirty="0">
                <a:solidFill>
                  <a:srgbClr val="000000"/>
                </a:solidFill>
                <a:cs typeface="helvetica" panose="020B0604020202020204" pitchFamily="34" charset="0"/>
                <a:hlinkClick r:id="rId13"/>
              </a:rPr>
              <a:t>Библиотека журнала Методист — Школа! Занавес!</a:t>
            </a:r>
            <a:endParaRPr lang="ru-RU" sz="1400" b="1" i="0" dirty="0">
              <a:solidFill>
                <a:srgbClr val="212529"/>
              </a:solidFill>
              <a:effectLst/>
              <a:cs typeface="helvetica" panose="020B0604020202020204" pitchFamily="34" charset="0"/>
            </a:endParaRPr>
          </a:p>
        </p:txBody>
      </p:sp>
      <p:pic>
        <p:nvPicPr>
          <p:cNvPr id="19" name="Рисунок 18">
            <a:extLst>
              <a:ext uri="{FF2B5EF4-FFF2-40B4-BE49-F238E27FC236}">
                <a16:creationId xmlns:a16="http://schemas.microsoft.com/office/drawing/2014/main" id="{D9D272B9-F3BB-4188-BDA7-0F49401333D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80505" y="4743859"/>
            <a:ext cx="834079" cy="834079"/>
          </a:xfrm>
          <a:prstGeom prst="rect">
            <a:avLst/>
          </a:prstGeom>
        </p:spPr>
      </p:pic>
    </p:spTree>
    <p:extLst>
      <p:ext uri="{BB962C8B-B14F-4D97-AF65-F5344CB8AC3E}">
        <p14:creationId xmlns:p14="http://schemas.microsoft.com/office/powerpoint/2010/main" val="3627631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14637817-FBBA-BE39-CDCB-D01F7DF89B69}"/>
              </a:ext>
            </a:extLst>
          </p:cNvPr>
          <p:cNvSpPr>
            <a:spLocks noGrp="1"/>
          </p:cNvSpPr>
          <p:nvPr>
            <p:ph type="title"/>
          </p:nvPr>
        </p:nvSpPr>
        <p:spPr>
          <a:xfrm>
            <a:off x="5297762" y="329184"/>
            <a:ext cx="6251110" cy="1783080"/>
          </a:xfrm>
        </p:spPr>
        <p:txBody>
          <a:bodyPr anchor="b">
            <a:normAutofit/>
          </a:bodyPr>
          <a:lstStyle/>
          <a:p>
            <a:r>
              <a:rPr lang="ru-RU" sz="5400" b="1" dirty="0"/>
              <a:t>Где повысить квалификацию</a:t>
            </a:r>
          </a:p>
        </p:txBody>
      </p:sp>
      <p:pic>
        <p:nvPicPr>
          <p:cNvPr id="6" name="Picture 5">
            <a:extLst>
              <a:ext uri="{FF2B5EF4-FFF2-40B4-BE49-F238E27FC236}">
                <a16:creationId xmlns:a16="http://schemas.microsoft.com/office/drawing/2014/main" id="{B52B5CB8-B920-47F4-5BF2-607AC63C35AF}"/>
              </a:ext>
            </a:extLst>
          </p:cNvPr>
          <p:cNvPicPr>
            <a:picLocks noChangeAspect="1"/>
          </p:cNvPicPr>
          <p:nvPr/>
        </p:nvPicPr>
        <p:blipFill rotWithShape="1">
          <a:blip r:embed="rId2"/>
          <a:srcRect l="23497" r="3830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2FD84C91-9800-02CC-A45F-88668F65F28C}"/>
              </a:ext>
            </a:extLst>
          </p:cNvPr>
          <p:cNvSpPr>
            <a:spLocks noGrp="1"/>
          </p:cNvSpPr>
          <p:nvPr>
            <p:ph idx="1"/>
          </p:nvPr>
        </p:nvSpPr>
        <p:spPr>
          <a:xfrm>
            <a:off x="5297762" y="2706624"/>
            <a:ext cx="6251110" cy="3483864"/>
          </a:xfrm>
        </p:spPr>
        <p:txBody>
          <a:bodyPr>
            <a:normAutofit/>
          </a:bodyPr>
          <a:lstStyle/>
          <a:p>
            <a:pPr indent="-1270"/>
            <a:r>
              <a:rPr lang="ru-RU" sz="1500">
                <a:effectLst/>
                <a:latin typeface="Times New Roman" panose="02020603050405020304" pitchFamily="18" charset="0"/>
                <a:ea typeface="Times New Roman" panose="02020603050405020304" pitchFamily="18" charset="0"/>
              </a:rPr>
              <a:t>ФГБУК «ВЦХТ»  разработана дополнительная профессиональная программа (повышение квалификации): «Школьный театр: методология и технология организации детского творческого объединения в системе дополнительного образования», объемом 72 часа, очно-заочная с применением дистанционных образовательных технологий. </a:t>
            </a:r>
          </a:p>
          <a:p>
            <a:pPr indent="-1270"/>
            <a:r>
              <a:rPr lang="ru-RU" sz="1500">
                <a:effectLst/>
                <a:latin typeface="Times New Roman" panose="02020603050405020304" pitchFamily="18" charset="0"/>
                <a:ea typeface="Times New Roman" panose="02020603050405020304" pitchFamily="18" charset="0"/>
              </a:rPr>
              <a:t>Аннотация программы</a:t>
            </a:r>
            <a:r>
              <a:rPr lang="ru-RU" sz="1500" u="sng">
                <a:effectLst/>
                <a:latin typeface="Times New Roman" panose="02020603050405020304" pitchFamily="18" charset="0"/>
                <a:ea typeface="Times New Roman" panose="02020603050405020304" pitchFamily="18" charset="0"/>
              </a:rPr>
              <a:t>: </a:t>
            </a:r>
            <a:r>
              <a:rPr lang="ru-RU" sz="1500" u="sng">
                <a:effectLst/>
                <a:latin typeface="Times New Roman" panose="02020603050405020304" pitchFamily="18" charset="0"/>
                <a:ea typeface="Times New Roman" panose="02020603050405020304" pitchFamily="18" charset="0"/>
                <a:hlinkClick r:id="rId3"/>
              </a:rPr>
              <a:t>http://vcht.center/wp-content/uploads/2022/02/Prilozhenie-5.pdf</a:t>
            </a:r>
            <a:endParaRPr lang="ru-RU" sz="1500" u="sng">
              <a:effectLst/>
              <a:latin typeface="Times New Roman" panose="02020603050405020304" pitchFamily="18" charset="0"/>
              <a:ea typeface="Times New Roman" panose="02020603050405020304" pitchFamily="18" charset="0"/>
            </a:endParaRPr>
          </a:p>
          <a:p>
            <a:pPr indent="-1270"/>
            <a:r>
              <a:rPr lang="ru-RU" sz="1500">
                <a:effectLst/>
                <a:latin typeface="Times New Roman" panose="02020603050405020304" pitchFamily="18" charset="0"/>
                <a:ea typeface="Times New Roman" panose="02020603050405020304" pitchFamily="18" charset="0"/>
              </a:rPr>
              <a:t>Информация о программе в официальной группе ВКОНТАКТЕ ФГБУК “ВЦХТ”:</a:t>
            </a:r>
          </a:p>
          <a:p>
            <a:pPr indent="-1905"/>
            <a:r>
              <a:rPr lang="ru-RU" sz="1500" u="sng">
                <a:effectLst/>
                <a:latin typeface="Times New Roman" panose="02020603050405020304" pitchFamily="18" charset="0"/>
                <a:ea typeface="Times New Roman" panose="02020603050405020304" pitchFamily="18" charset="0"/>
                <a:hlinkClick r:id="rId4"/>
              </a:rPr>
              <a:t>https://vk.com/fgbuk_vcht?w=wall-50260207_14068</a:t>
            </a:r>
            <a:r>
              <a:rPr lang="ru-RU" sz="1500">
                <a:effectLst/>
                <a:latin typeface="Times New Roman" panose="02020603050405020304" pitchFamily="18" charset="0"/>
                <a:ea typeface="Times New Roman" panose="02020603050405020304" pitchFamily="18" charset="0"/>
              </a:rPr>
              <a:t> </a:t>
            </a:r>
          </a:p>
          <a:p>
            <a:pPr indent="-1270"/>
            <a:r>
              <a:rPr lang="ru-RU" sz="1500">
                <a:effectLst/>
                <a:latin typeface="Times New Roman" panose="02020603050405020304" pitchFamily="18" charset="0"/>
                <a:ea typeface="Times New Roman" panose="02020603050405020304" pitchFamily="18" charset="0"/>
              </a:rPr>
              <a:t>Видеоролик по итогам программы:</a:t>
            </a:r>
          </a:p>
          <a:p>
            <a:pPr indent="-1270"/>
            <a:r>
              <a:rPr lang="ru-RU" sz="1500">
                <a:effectLst/>
                <a:latin typeface="Times New Roman" panose="02020603050405020304" pitchFamily="18" charset="0"/>
                <a:ea typeface="Times New Roman" panose="02020603050405020304" pitchFamily="18" charset="0"/>
              </a:rPr>
              <a:t> </a:t>
            </a:r>
            <a:r>
              <a:rPr lang="ru-RU" sz="1500" u="sng">
                <a:effectLst/>
                <a:latin typeface="Times New Roman" panose="02020603050405020304" pitchFamily="18" charset="0"/>
                <a:ea typeface="Times New Roman" panose="02020603050405020304" pitchFamily="18" charset="0"/>
                <a:hlinkClick r:id="rId5"/>
              </a:rPr>
              <a:t>https://youtu.be/EwTR54h8RJQ</a:t>
            </a:r>
            <a:r>
              <a:rPr lang="ru-RU" sz="1500">
                <a:effectLst/>
                <a:latin typeface="Times New Roman" panose="02020603050405020304" pitchFamily="18" charset="0"/>
                <a:ea typeface="Times New Roman" panose="02020603050405020304" pitchFamily="18" charset="0"/>
              </a:rPr>
              <a:t>  </a:t>
            </a:r>
          </a:p>
          <a:p>
            <a:pPr indent="-1270"/>
            <a:endParaRPr lang="ru-RU" sz="1500">
              <a:effectLst/>
              <a:latin typeface="Times New Roman" panose="02020603050405020304" pitchFamily="18" charset="0"/>
              <a:ea typeface="Times New Roman" panose="02020603050405020304" pitchFamily="18" charset="0"/>
            </a:endParaRPr>
          </a:p>
          <a:p>
            <a:endParaRPr lang="ru-RU" sz="1500"/>
          </a:p>
        </p:txBody>
      </p:sp>
      <p:sp>
        <p:nvSpPr>
          <p:cNvPr id="4" name="Номер слайда 3">
            <a:extLst>
              <a:ext uri="{FF2B5EF4-FFF2-40B4-BE49-F238E27FC236}">
                <a16:creationId xmlns:a16="http://schemas.microsoft.com/office/drawing/2014/main" id="{CB7575CB-0E67-CD53-11D5-F8AD73AB152B}"/>
              </a:ext>
            </a:extLst>
          </p:cNvPr>
          <p:cNvSpPr>
            <a:spLocks noGrp="1"/>
          </p:cNvSpPr>
          <p:nvPr>
            <p:ph type="sldNum" sz="quarter" idx="12"/>
          </p:nvPr>
        </p:nvSpPr>
        <p:spPr>
          <a:xfrm>
            <a:off x="10052978" y="6356350"/>
            <a:ext cx="1300821" cy="365125"/>
          </a:xfrm>
        </p:spPr>
        <p:txBody>
          <a:bodyPr>
            <a:normAutofit/>
          </a:bodyPr>
          <a:lstStyle/>
          <a:p>
            <a:pPr>
              <a:spcAft>
                <a:spcPts val="600"/>
              </a:spcAft>
            </a:pPr>
            <a:fld id="{285DC19C-03DA-4066-9FF7-D0BF1BC6D6F6}" type="slidenum">
              <a:rPr lang="ru-RU"/>
              <a:pPr>
                <a:spcAft>
                  <a:spcPts val="600"/>
                </a:spcAft>
              </a:pPr>
              <a:t>22</a:t>
            </a:fld>
            <a:endParaRPr lang="ru-RU"/>
          </a:p>
        </p:txBody>
      </p:sp>
    </p:spTree>
    <p:extLst>
      <p:ext uri="{BB962C8B-B14F-4D97-AF65-F5344CB8AC3E}">
        <p14:creationId xmlns:p14="http://schemas.microsoft.com/office/powerpoint/2010/main" val="1682206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0760536-6FD0-C358-3EB6-A139AD7ADB2C}"/>
              </a:ext>
            </a:extLst>
          </p:cNvPr>
          <p:cNvSpPr>
            <a:spLocks noGrp="1"/>
          </p:cNvSpPr>
          <p:nvPr>
            <p:ph type="title"/>
          </p:nvPr>
        </p:nvSpPr>
        <p:spPr>
          <a:xfrm>
            <a:off x="965199" y="851517"/>
            <a:ext cx="5130795" cy="1461778"/>
          </a:xfrm>
        </p:spPr>
        <p:txBody>
          <a:bodyPr>
            <a:normAutofit/>
          </a:bodyPr>
          <a:lstStyle/>
          <a:p>
            <a:r>
              <a:rPr lang="ru-RU" sz="4000" b="1"/>
              <a:t>Минкультуры +   </a:t>
            </a:r>
          </a:p>
        </p:txBody>
      </p:sp>
      <p:sp>
        <p:nvSpPr>
          <p:cNvPr id="3" name="Объект 2">
            <a:extLst>
              <a:ext uri="{FF2B5EF4-FFF2-40B4-BE49-F238E27FC236}">
                <a16:creationId xmlns:a16="http://schemas.microsoft.com/office/drawing/2014/main" id="{01F5D4C8-4096-8F55-2EA2-59DB2B6272CD}"/>
              </a:ext>
            </a:extLst>
          </p:cNvPr>
          <p:cNvSpPr>
            <a:spLocks noGrp="1"/>
          </p:cNvSpPr>
          <p:nvPr>
            <p:ph idx="1"/>
          </p:nvPr>
        </p:nvSpPr>
        <p:spPr>
          <a:xfrm>
            <a:off x="965200" y="2470248"/>
            <a:ext cx="4048344" cy="3536236"/>
          </a:xfrm>
        </p:spPr>
        <p:txBody>
          <a:bodyPr>
            <a:normAutofit/>
          </a:bodyPr>
          <a:lstStyle/>
          <a:p>
            <a:pPr indent="-1270"/>
            <a:r>
              <a:rPr lang="ru-RU" sz="1300">
                <a:effectLst/>
                <a:latin typeface="Times New Roman" panose="02020603050405020304" pitchFamily="18" charset="0"/>
                <a:ea typeface="Times New Roman" panose="02020603050405020304" pitchFamily="18" charset="0"/>
              </a:rPr>
              <a:t>ФГБУК “ВЦХТ” разместил информацию о возможностях использования «Пушкинской карты» на официальном сайте ФГБУК “ВЦХТ” </a:t>
            </a:r>
          </a:p>
          <a:p>
            <a:pPr indent="-1905"/>
            <a:r>
              <a:rPr lang="ru-RU" sz="1300" u="sng">
                <a:effectLst/>
                <a:latin typeface="Times New Roman" panose="02020603050405020304" pitchFamily="18" charset="0"/>
                <a:ea typeface="Times New Roman" panose="02020603050405020304" pitchFamily="18" charset="0"/>
                <a:hlinkClick r:id="rId2"/>
              </a:rPr>
              <a:t>http://vcht.center/center/news/pushkinskaya-karta-otkryvaet-muzei-i-teatry/</a:t>
            </a:r>
            <a:r>
              <a:rPr lang="ru-RU" sz="1300">
                <a:effectLst/>
                <a:latin typeface="Times New Roman" panose="02020603050405020304" pitchFamily="18" charset="0"/>
                <a:ea typeface="Times New Roman" panose="02020603050405020304" pitchFamily="18" charset="0"/>
              </a:rPr>
              <a:t>  </a:t>
            </a:r>
          </a:p>
          <a:p>
            <a:pPr marL="227330" indent="0">
              <a:buNone/>
            </a:pPr>
            <a:endParaRPr lang="ru-RU" sz="1300">
              <a:latin typeface="Times New Roman" panose="02020603050405020304" pitchFamily="18" charset="0"/>
              <a:ea typeface="Times New Roman" panose="02020603050405020304" pitchFamily="18" charset="0"/>
            </a:endParaRPr>
          </a:p>
          <a:p>
            <a:pPr indent="-1270"/>
            <a:r>
              <a:rPr lang="ru-RU" sz="1300">
                <a:effectLst/>
                <a:latin typeface="Times New Roman" panose="02020603050405020304" pitchFamily="18" charset="0"/>
                <a:ea typeface="Times New Roman" panose="02020603050405020304" pitchFamily="18" charset="0"/>
              </a:rPr>
              <a:t>Перечень лучших театральных постановок российских театров, рекомендуемых к просмотру для детей и молодежи разработан и опубликован на сайте  ФГБУК «ВЦХТ» в разделе «Школьные театры».</a:t>
            </a:r>
          </a:p>
          <a:p>
            <a:pPr indent="-1270"/>
            <a:r>
              <a:rPr lang="ru-RU" sz="1300">
                <a:effectLst/>
                <a:latin typeface="Times New Roman" panose="02020603050405020304" pitchFamily="18" charset="0"/>
                <a:ea typeface="Times New Roman" panose="02020603050405020304" pitchFamily="18" charset="0"/>
              </a:rPr>
              <a:t>Ссылка на перечень:</a:t>
            </a:r>
          </a:p>
          <a:p>
            <a:pPr indent="-1905"/>
            <a:r>
              <a:rPr lang="ru-RU" sz="1300" u="sng">
                <a:effectLst/>
                <a:latin typeface="Times New Roman" panose="02020603050405020304" pitchFamily="18" charset="0"/>
                <a:ea typeface="Times New Roman" panose="02020603050405020304" pitchFamily="18" charset="0"/>
                <a:hlinkClick r:id="rId3"/>
              </a:rPr>
              <a:t>http://vcht.center/wp-content/uploads/2022/02/Prilozhenie-3.pdf</a:t>
            </a:r>
            <a:r>
              <a:rPr lang="ru-RU" sz="1300">
                <a:effectLst/>
                <a:latin typeface="Times New Roman" panose="02020603050405020304" pitchFamily="18" charset="0"/>
                <a:ea typeface="Times New Roman" panose="02020603050405020304" pitchFamily="18" charset="0"/>
              </a:rPr>
              <a:t>  </a:t>
            </a:r>
          </a:p>
          <a:p>
            <a:endParaRPr lang="ru-RU" sz="1300"/>
          </a:p>
        </p:txBody>
      </p:sp>
      <p:sp>
        <p:nvSpPr>
          <p:cNvPr id="22" name="Freeform: Shape 2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Graphic 14" descr="Флажок">
            <a:extLst>
              <a:ext uri="{FF2B5EF4-FFF2-40B4-BE49-F238E27FC236}">
                <a16:creationId xmlns:a16="http://schemas.microsoft.com/office/drawing/2014/main" id="{5BAFBB3B-4608-213E-0F69-6FF399A576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5330" y="2105470"/>
            <a:ext cx="3217333" cy="3217333"/>
          </a:xfrm>
          <a:prstGeom prst="rect">
            <a:avLst/>
          </a:prstGeom>
        </p:spPr>
      </p:pic>
      <p:sp>
        <p:nvSpPr>
          <p:cNvPr id="4" name="Номер слайда 3">
            <a:extLst>
              <a:ext uri="{FF2B5EF4-FFF2-40B4-BE49-F238E27FC236}">
                <a16:creationId xmlns:a16="http://schemas.microsoft.com/office/drawing/2014/main" id="{A2058DF5-5C19-1C76-AE96-C03AE63AA94F}"/>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chor="ctr">
            <a:normAutofit/>
          </a:bodyPr>
          <a:lstStyle/>
          <a:p>
            <a:pPr algn="ctr">
              <a:spcAft>
                <a:spcPts val="600"/>
              </a:spcAft>
            </a:pPr>
            <a:fld id="{285DC19C-03DA-4066-9FF7-D0BF1BC6D6F6}" type="slidenum">
              <a:rPr lang="ru-RU">
                <a:solidFill>
                  <a:schemeClr val="bg1"/>
                </a:solidFill>
              </a:rPr>
              <a:pPr algn="ctr">
                <a:spcAft>
                  <a:spcPts val="600"/>
                </a:spcAft>
              </a:pPr>
              <a:t>23</a:t>
            </a:fld>
            <a:endParaRPr lang="ru-RU">
              <a:solidFill>
                <a:schemeClr val="bg1"/>
              </a:solidFill>
            </a:endParaRPr>
          </a:p>
        </p:txBody>
      </p:sp>
    </p:spTree>
    <p:extLst>
      <p:ext uri="{BB962C8B-B14F-4D97-AF65-F5344CB8AC3E}">
        <p14:creationId xmlns:p14="http://schemas.microsoft.com/office/powerpoint/2010/main" val="1001227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5">
            <a:extLst>
              <a:ext uri="{FF2B5EF4-FFF2-40B4-BE49-F238E27FC236}">
                <a16:creationId xmlns:a16="http://schemas.microsoft.com/office/drawing/2014/main" id="{F16686B6-A63F-8B03-8D1C-5ABFA5DE652D}"/>
              </a:ext>
            </a:extLst>
          </p:cNvPr>
          <p:cNvPicPr>
            <a:picLocks noChangeAspect="1"/>
          </p:cNvPicPr>
          <p:nvPr/>
        </p:nvPicPr>
        <p:blipFill>
          <a:blip r:embed="rId2"/>
          <a:stretch>
            <a:fillRect/>
          </a:stretch>
        </p:blipFill>
        <p:spPr>
          <a:xfrm>
            <a:off x="2144812" y="2687701"/>
            <a:ext cx="7630123" cy="1235384"/>
          </a:xfrm>
          <a:prstGeom prst="rect">
            <a:avLst/>
          </a:prstGeom>
        </p:spPr>
      </p:pic>
      <p:cxnSp>
        <p:nvCxnSpPr>
          <p:cNvPr id="5" name="Прямая соединительная линия 4"/>
          <p:cNvCxnSpPr/>
          <p:nvPr/>
        </p:nvCxnSpPr>
        <p:spPr>
          <a:xfrm>
            <a:off x="-192024" y="3923085"/>
            <a:ext cx="12591288" cy="0"/>
          </a:xfrm>
          <a:prstGeom prst="line">
            <a:avLst/>
          </a:prstGeom>
          <a:ln>
            <a:solidFill>
              <a:srgbClr val="EB670A"/>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895732" y="2687701"/>
            <a:ext cx="9303786" cy="1325563"/>
          </a:xfrm>
        </p:spPr>
        <p:txBody>
          <a:bodyPr>
            <a:normAutofit/>
          </a:bodyPr>
          <a:lstStyle/>
          <a:p>
            <a:pPr algn="ctr"/>
            <a:r>
              <a:rPr lang="ru-RU" sz="4000" dirty="0">
                <a:solidFill>
                  <a:schemeClr val="bg1"/>
                </a:solidFill>
                <a:latin typeface="HelveticaNeue LT 55 Roman" panose="02000503040000020004" pitchFamily="2" charset="0"/>
              </a:rPr>
              <a:t>     СПАСИБО ЗА ВНИМАНИЕ!</a:t>
            </a:r>
          </a:p>
        </p:txBody>
      </p:sp>
      <p:cxnSp>
        <p:nvCxnSpPr>
          <p:cNvPr id="11" name="Прямая соединительная линия 10"/>
          <p:cNvCxnSpPr/>
          <p:nvPr/>
        </p:nvCxnSpPr>
        <p:spPr>
          <a:xfrm>
            <a:off x="9774935" y="0"/>
            <a:ext cx="0" cy="6986016"/>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Прямая со стрелкой 16">
            <a:extLst>
              <a:ext uri="{FF2B5EF4-FFF2-40B4-BE49-F238E27FC236}">
                <a16:creationId xmlns:a16="http://schemas.microsoft.com/office/drawing/2014/main" id="{2F70F5B1-F3FA-CF08-1991-4DCCEBB8A259}"/>
              </a:ext>
            </a:extLst>
          </p:cNvPr>
          <p:cNvCxnSpPr/>
          <p:nvPr/>
        </p:nvCxnSpPr>
        <p:spPr>
          <a:xfrm flipV="1">
            <a:off x="1865376" y="1032421"/>
            <a:ext cx="10720959" cy="18924"/>
          </a:xfrm>
          <a:prstGeom prst="straightConnector1">
            <a:avLst/>
          </a:prstGeom>
          <a:ln w="19050"/>
        </p:spPr>
        <p:style>
          <a:lnRef idx="1">
            <a:schemeClr val="accent2"/>
          </a:lnRef>
          <a:fillRef idx="0">
            <a:schemeClr val="accent2"/>
          </a:fillRef>
          <a:effectRef idx="0">
            <a:schemeClr val="accent2"/>
          </a:effectRef>
          <a:fontRef idx="minor">
            <a:schemeClr val="tx1"/>
          </a:fontRef>
        </p:style>
      </p:cxnSp>
      <p:cxnSp>
        <p:nvCxnSpPr>
          <p:cNvPr id="18" name="Прямая со стрелкой 17">
            <a:extLst>
              <a:ext uri="{FF2B5EF4-FFF2-40B4-BE49-F238E27FC236}">
                <a16:creationId xmlns:a16="http://schemas.microsoft.com/office/drawing/2014/main" id="{51CA971D-4916-169C-3311-2C8157E66AB8}"/>
              </a:ext>
            </a:extLst>
          </p:cNvPr>
          <p:cNvCxnSpPr>
            <a:cxnSpLocks/>
          </p:cNvCxnSpPr>
          <p:nvPr/>
        </p:nvCxnSpPr>
        <p:spPr>
          <a:xfrm flipH="1">
            <a:off x="877824" y="2060612"/>
            <a:ext cx="17908" cy="5025988"/>
          </a:xfrm>
          <a:prstGeom prst="straightConnector1">
            <a:avLst/>
          </a:prstGeom>
          <a:ln w="19050"/>
        </p:spPr>
        <p:style>
          <a:lnRef idx="1">
            <a:schemeClr val="accent2"/>
          </a:lnRef>
          <a:fillRef idx="0">
            <a:schemeClr val="accent2"/>
          </a:fillRef>
          <a:effectRef idx="0">
            <a:schemeClr val="accent2"/>
          </a:effectRef>
          <a:fontRef idx="minor">
            <a:schemeClr val="tx1"/>
          </a:fontRef>
        </p:style>
      </p:cxn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01" y="269744"/>
            <a:ext cx="1535653" cy="1979680"/>
          </a:xfrm>
          <a:prstGeom prst="rect">
            <a:avLst/>
          </a:prstGeom>
        </p:spPr>
      </p:pic>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9443" y="3633151"/>
            <a:ext cx="1316739" cy="1636779"/>
          </a:xfrm>
          <a:prstGeom prst="rect">
            <a:avLst/>
          </a:prstGeom>
        </p:spPr>
      </p:pic>
    </p:spTree>
    <p:extLst>
      <p:ext uri="{BB962C8B-B14F-4D97-AF65-F5344CB8AC3E}">
        <p14:creationId xmlns:p14="http://schemas.microsoft.com/office/powerpoint/2010/main" val="168327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Заголовок 5">
            <a:extLst>
              <a:ext uri="{FF2B5EF4-FFF2-40B4-BE49-F238E27FC236}">
                <a16:creationId xmlns:a16="http://schemas.microsoft.com/office/drawing/2014/main" id="{90C1A1CF-4494-4BD6-4CA1-D535A314D957}"/>
              </a:ext>
            </a:extLst>
          </p:cNvPr>
          <p:cNvSpPr>
            <a:spLocks noGrp="1"/>
          </p:cNvSpPr>
          <p:nvPr>
            <p:ph type="title"/>
          </p:nvPr>
        </p:nvSpPr>
        <p:spPr>
          <a:xfrm>
            <a:off x="838200" y="365125"/>
            <a:ext cx="5558489" cy="1325563"/>
          </a:xfrm>
        </p:spPr>
        <p:txBody>
          <a:bodyPr>
            <a:normAutofit/>
          </a:bodyPr>
          <a:lstStyle/>
          <a:p>
            <a:r>
              <a:rPr lang="ru-RU" b="1" dirty="0"/>
              <a:t>Нормативно-правовые основания</a:t>
            </a:r>
          </a:p>
        </p:txBody>
      </p:sp>
      <p:sp>
        <p:nvSpPr>
          <p:cNvPr id="32" name="Freeform: Shape 3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Объект 6">
            <a:extLst>
              <a:ext uri="{FF2B5EF4-FFF2-40B4-BE49-F238E27FC236}">
                <a16:creationId xmlns:a16="http://schemas.microsoft.com/office/drawing/2014/main" id="{FA178E15-FC4B-D4A9-4ED9-71FA99E1071B}"/>
              </a:ext>
            </a:extLst>
          </p:cNvPr>
          <p:cNvSpPr>
            <a:spLocks noGrp="1"/>
          </p:cNvSpPr>
          <p:nvPr>
            <p:ph idx="1"/>
          </p:nvPr>
        </p:nvSpPr>
        <p:spPr>
          <a:xfrm>
            <a:off x="838200" y="1825625"/>
            <a:ext cx="5558489" cy="4351338"/>
          </a:xfrm>
        </p:spPr>
        <p:txBody>
          <a:bodyPr>
            <a:normAutofit/>
          </a:bodyPr>
          <a:lstStyle/>
          <a:p>
            <a:pPr marL="342900" lvl="0" indent="-342900">
              <a:buFont typeface="+mj-lt"/>
              <a:buAutoNum type="arabicPeriod"/>
            </a:pPr>
            <a:r>
              <a:rPr lang="ru-RU" sz="1100" dirty="0">
                <a:effectLst/>
                <a:latin typeface="Times New Roman" panose="02020603050405020304" pitchFamily="18" charset="0"/>
                <a:ea typeface="Calibri" panose="020F0502020204030204" pitchFamily="34" charset="0"/>
              </a:rPr>
              <a:t>Перечень поручений президента Российской Федерации </a:t>
            </a:r>
            <a:br>
              <a:rPr lang="ru-RU" sz="1100" dirty="0">
                <a:effectLst/>
                <a:latin typeface="Times New Roman" panose="02020603050405020304" pitchFamily="18" charset="0"/>
                <a:ea typeface="Calibri" panose="020F0502020204030204" pitchFamily="34" charset="0"/>
              </a:rPr>
            </a:br>
            <a:r>
              <a:rPr lang="ru-RU" sz="1100" dirty="0">
                <a:effectLst/>
                <a:latin typeface="Times New Roman" panose="02020603050405020304" pitchFamily="18" charset="0"/>
                <a:ea typeface="Calibri" panose="020F0502020204030204" pitchFamily="34" charset="0"/>
              </a:rPr>
              <a:t>по итогам заседания президиума Государственного совета Российской Федерации 25 августа 2021 года ПР-1808ГС.</a:t>
            </a:r>
            <a:endParaRPr lang="ru-RU" sz="11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ru-RU" sz="1100" dirty="0">
                <a:effectLst/>
                <a:latin typeface="Times New Roman" panose="02020603050405020304" pitchFamily="18" charset="0"/>
                <a:ea typeface="Calibri" panose="020F0502020204030204" pitchFamily="34" charset="0"/>
              </a:rPr>
              <a:t>Перечень поручений по итогам встречи со школьниками </a:t>
            </a:r>
            <a:br>
              <a:rPr lang="ru-RU" sz="1100" dirty="0">
                <a:effectLst/>
                <a:latin typeface="Times New Roman" panose="02020603050405020304" pitchFamily="18" charset="0"/>
                <a:ea typeface="Calibri" panose="020F0502020204030204" pitchFamily="34" charset="0"/>
              </a:rPr>
            </a:br>
            <a:r>
              <a:rPr lang="ru-RU" sz="1100" dirty="0">
                <a:effectLst/>
                <a:latin typeface="Times New Roman" panose="02020603050405020304" pitchFamily="18" charset="0"/>
                <a:ea typeface="Calibri" panose="020F0502020204030204" pitchFamily="34" charset="0"/>
              </a:rPr>
              <a:t>во Всероссийском детском центре «Океан» 1 сентября 2021 года Пр-1806. </a:t>
            </a:r>
            <a:endParaRPr lang="ru-RU" sz="11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ru-RU" sz="1100" dirty="0">
                <a:effectLst/>
                <a:latin typeface="Times New Roman" panose="02020603050405020304" pitchFamily="18" charset="0"/>
                <a:ea typeface="Calibri" panose="020F0502020204030204" pitchFamily="34" charset="0"/>
              </a:rPr>
              <a:t>Протокол заседания Совета Министерства Просвещения Российской Федерации по вопросам создания и развития школьных театров </a:t>
            </a:r>
            <a:br>
              <a:rPr lang="ru-RU" sz="1100" dirty="0">
                <a:effectLst/>
                <a:latin typeface="Times New Roman" panose="02020603050405020304" pitchFamily="18" charset="0"/>
                <a:ea typeface="Calibri" panose="020F0502020204030204" pitchFamily="34" charset="0"/>
              </a:rPr>
            </a:br>
            <a:r>
              <a:rPr lang="ru-RU" sz="1100" dirty="0">
                <a:effectLst/>
                <a:latin typeface="Times New Roman" panose="02020603050405020304" pitchFamily="18" charset="0"/>
                <a:ea typeface="Calibri" panose="020F0502020204030204" pitchFamily="34" charset="0"/>
              </a:rPr>
              <a:t>в образовательных организациях субъектов Российской Федерации </a:t>
            </a:r>
            <a:br>
              <a:rPr lang="ru-RU" sz="1100" dirty="0">
                <a:effectLst/>
                <a:latin typeface="Times New Roman" panose="02020603050405020304" pitchFamily="18" charset="0"/>
                <a:ea typeface="Calibri" panose="020F0502020204030204" pitchFamily="34" charset="0"/>
              </a:rPr>
            </a:br>
            <a:r>
              <a:rPr lang="ru-RU" sz="1100" dirty="0">
                <a:effectLst/>
                <a:latin typeface="Times New Roman" panose="02020603050405020304" pitchFamily="18" charset="0"/>
                <a:ea typeface="Calibri" panose="020F0502020204030204" pitchFamily="34" charset="0"/>
              </a:rPr>
              <a:t>№ 1 от 24 марта 2022 года.</a:t>
            </a:r>
            <a:endParaRPr lang="ru-RU" sz="11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ru-RU" sz="1100" dirty="0">
                <a:effectLst/>
                <a:latin typeface="Times New Roman" panose="02020603050405020304" pitchFamily="18" charset="0"/>
                <a:ea typeface="Calibri" panose="020F0502020204030204" pitchFamily="34" charset="0"/>
              </a:rPr>
              <a:t>Письмо </a:t>
            </a:r>
            <a:r>
              <a:rPr lang="ru-RU" sz="1100" dirty="0" err="1">
                <a:effectLst/>
                <a:latin typeface="Times New Roman" panose="02020603050405020304" pitchFamily="18" charset="0"/>
                <a:ea typeface="Calibri" panose="020F0502020204030204" pitchFamily="34" charset="0"/>
              </a:rPr>
              <a:t>Минпросвещения</a:t>
            </a:r>
            <a:r>
              <a:rPr lang="ru-RU" sz="1100" dirty="0">
                <a:effectLst/>
                <a:latin typeface="Times New Roman" panose="02020603050405020304" pitchFamily="18" charset="0"/>
                <a:ea typeface="Calibri" panose="020F0502020204030204" pitchFamily="34" charset="0"/>
              </a:rPr>
              <a:t> России «О формировании Всероссийского перечня (реестра) школьных театров» от 6 мая 2022 г. № ДГ-1067/06. </a:t>
            </a:r>
            <a:endParaRPr lang="ru-RU" sz="11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ru-RU" sz="1100" dirty="0">
                <a:effectLst/>
                <a:latin typeface="Times New Roman" panose="02020603050405020304" pitchFamily="18" charset="0"/>
                <a:ea typeface="Calibri" panose="020F0502020204030204" pitchFamily="34" charset="0"/>
              </a:rPr>
              <a:t>Протокол расширенного совещания по созданию и развитию школьных театров в субъектах Российской Федерации от 27 декабря 2021 г. </a:t>
            </a:r>
            <a:br>
              <a:rPr lang="ru-RU" sz="1100" dirty="0">
                <a:effectLst/>
                <a:latin typeface="Times New Roman" panose="02020603050405020304" pitchFamily="18" charset="0"/>
                <a:ea typeface="Calibri" panose="020F0502020204030204" pitchFamily="34" charset="0"/>
              </a:rPr>
            </a:br>
            <a:r>
              <a:rPr lang="ru-RU" sz="1100" dirty="0">
                <a:effectLst/>
                <a:latin typeface="Times New Roman" panose="02020603050405020304" pitchFamily="18" charset="0"/>
                <a:ea typeface="Calibri" panose="020F0502020204030204" pitchFamily="34" charset="0"/>
              </a:rPr>
              <a:t>№ К-31/06пр. </a:t>
            </a:r>
            <a:endParaRPr lang="ru-RU" sz="11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ru-RU" sz="1100" dirty="0">
                <a:effectLst/>
                <a:latin typeface="Times New Roman" panose="02020603050405020304" pitchFamily="18" charset="0"/>
                <a:ea typeface="Calibri" panose="020F0502020204030204" pitchFamily="34" charset="0"/>
              </a:rPr>
              <a:t>Приказ о Совете Министерства просвещения Российской Федерации по вопросам создания и развития школьных театров </a:t>
            </a:r>
            <a:br>
              <a:rPr lang="ru-RU" sz="1100" dirty="0">
                <a:effectLst/>
                <a:latin typeface="Times New Roman" panose="02020603050405020304" pitchFamily="18" charset="0"/>
                <a:ea typeface="Calibri" panose="020F0502020204030204" pitchFamily="34" charset="0"/>
              </a:rPr>
            </a:br>
            <a:r>
              <a:rPr lang="ru-RU" sz="1100" dirty="0">
                <a:effectLst/>
                <a:latin typeface="Times New Roman" panose="02020603050405020304" pitchFamily="18" charset="0"/>
                <a:ea typeface="Calibri" panose="020F0502020204030204" pitchFamily="34" charset="0"/>
              </a:rPr>
              <a:t>в образовательных организациях субъектов Российской Федерации по вопросам создания и развития школьных театров в образовательных организациях субъектов Российской Федерации от 17 февраля 2022 г.№ 83 .</a:t>
            </a:r>
            <a:endParaRPr lang="ru-RU" sz="11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ru-RU" sz="1100" dirty="0">
                <a:effectLst/>
                <a:latin typeface="Times New Roman" panose="02020603050405020304" pitchFamily="18" charset="0"/>
                <a:ea typeface="Calibri" panose="020F0502020204030204" pitchFamily="34" charset="0"/>
              </a:rPr>
              <a:t>План работы («дорожная карта») по созданию и развитию школьных театров в субъектах Российской Федерации на 2021-2024 годы.</a:t>
            </a:r>
            <a:endParaRPr lang="ru-RU" sz="1100" dirty="0">
              <a:effectLst/>
              <a:latin typeface="Times New Roman" panose="02020603050405020304" pitchFamily="18" charset="0"/>
              <a:ea typeface="Times New Roman" panose="02020603050405020304" pitchFamily="18" charset="0"/>
            </a:endParaRPr>
          </a:p>
          <a:p>
            <a:pPr hangingPunct="0"/>
            <a:r>
              <a:rPr lang="ru-RU" sz="1100" b="1" kern="100" dirty="0">
                <a:effectLst/>
                <a:latin typeface="Times New Roman" panose="02020603050405020304" pitchFamily="18" charset="0"/>
                <a:ea typeface="Source Han Sans CN Regular"/>
              </a:rPr>
              <a:t> </a:t>
            </a:r>
            <a:endParaRPr lang="ru-RU" sz="1100" dirty="0">
              <a:effectLst/>
              <a:latin typeface="Times New Roman" panose="02020603050405020304" pitchFamily="18" charset="0"/>
              <a:ea typeface="Times New Roman" panose="02020603050405020304" pitchFamily="18" charset="0"/>
            </a:endParaRPr>
          </a:p>
          <a:p>
            <a:endParaRPr lang="ru-RU" sz="1100" dirty="0"/>
          </a:p>
        </p:txBody>
      </p:sp>
      <p:sp>
        <p:nvSpPr>
          <p:cNvPr id="34" name="Oval 3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Block Arc 3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Freeform: Shape 3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40" name="Straight Connector 3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2" name="Freeform: Shape 4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 name="Номер слайда 4">
            <a:extLst>
              <a:ext uri="{FF2B5EF4-FFF2-40B4-BE49-F238E27FC236}">
                <a16:creationId xmlns:a16="http://schemas.microsoft.com/office/drawing/2014/main" id="{97B3AD9A-6504-DBA6-0794-F85A3BAFE14E}"/>
              </a:ext>
            </a:extLst>
          </p:cNvPr>
          <p:cNvSpPr>
            <a:spLocks noGrp="1"/>
          </p:cNvSpPr>
          <p:nvPr>
            <p:ph type="sldNum" sz="quarter" idx="12"/>
          </p:nvPr>
        </p:nvSpPr>
        <p:spPr>
          <a:xfrm>
            <a:off x="9780104" y="6356350"/>
            <a:ext cx="1573696" cy="365125"/>
          </a:xfrm>
        </p:spPr>
        <p:txBody>
          <a:bodyPr>
            <a:normAutofit/>
          </a:bodyPr>
          <a:lstStyle/>
          <a:p>
            <a:pPr>
              <a:spcAft>
                <a:spcPts val="600"/>
              </a:spcAft>
            </a:pPr>
            <a:fld id="{285DC19C-03DA-4066-9FF7-D0BF1BC6D6F6}" type="slidenum">
              <a:rPr lang="ru-RU" smtClean="0"/>
              <a:pPr>
                <a:spcAft>
                  <a:spcPts val="600"/>
                </a:spcAft>
              </a:pPr>
              <a:t>3</a:t>
            </a:fld>
            <a:endParaRPr lang="ru-RU"/>
          </a:p>
        </p:txBody>
      </p:sp>
      <p:sp>
        <p:nvSpPr>
          <p:cNvPr id="44" name="Arc 4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436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89561" y="1652237"/>
            <a:ext cx="8697439" cy="4657125"/>
          </a:xfrm>
        </p:spPr>
        <p:txBody>
          <a:bodyPr>
            <a:noAutofit/>
          </a:bodyPr>
          <a:lstStyle/>
          <a:p>
            <a:pPr marL="0" indent="0" algn="just">
              <a:lnSpc>
                <a:spcPct val="150000"/>
              </a:lnSpc>
              <a:buNone/>
            </a:pPr>
            <a:r>
              <a:rPr lang="ru-RU" sz="1400" b="1" dirty="0">
                <a:latin typeface="helvetica" panose="020B0604020202020204" pitchFamily="34" charset="0"/>
                <a:ea typeface="Helvetica" panose="00000500000000000000" pitchFamily="50" charset="0"/>
                <a:cs typeface="helvetica" panose="020B0604020202020204" pitchFamily="34" charset="0"/>
              </a:rPr>
              <a:t>детское творческое объединение театрального творчества </a:t>
            </a:r>
            <a:r>
              <a:rPr lang="ru-RU" sz="1400" dirty="0">
                <a:latin typeface="helvetica" panose="020B0604020202020204" pitchFamily="34" charset="0"/>
                <a:ea typeface="Helvetica" panose="00000500000000000000" pitchFamily="50" charset="0"/>
                <a:cs typeface="helvetica" panose="020B0604020202020204" pitchFamily="34" charset="0"/>
              </a:rPr>
              <a:t>в любом из жанров (драматический, музыкальный, кукольный, театр моды и др.), </a:t>
            </a:r>
          </a:p>
          <a:p>
            <a:pPr marL="0" indent="0" algn="just">
              <a:lnSpc>
                <a:spcPct val="150000"/>
              </a:lnSpc>
              <a:buNone/>
            </a:pPr>
            <a:r>
              <a:rPr lang="ru-RU" sz="1400" dirty="0">
                <a:latin typeface="helvetica" panose="020B0604020202020204" pitchFamily="34" charset="0"/>
                <a:ea typeface="Helvetica" panose="00000500000000000000" pitchFamily="50" charset="0"/>
                <a:cs typeface="helvetica" panose="020B0604020202020204" pitchFamily="34" charset="0"/>
              </a:rPr>
              <a:t>созданное в Организации путем открытия, разработки и реализации соответствующей </a:t>
            </a:r>
            <a:r>
              <a:rPr lang="ru-RU" sz="1400" b="1" dirty="0">
                <a:latin typeface="helvetica" panose="020B0604020202020204" pitchFamily="34" charset="0"/>
                <a:ea typeface="Helvetica" panose="00000500000000000000" pitchFamily="50" charset="0"/>
                <a:cs typeface="helvetica" panose="020B0604020202020204" pitchFamily="34" charset="0"/>
              </a:rPr>
              <a:t>образовательной программы</a:t>
            </a:r>
            <a:r>
              <a:rPr lang="ru-RU" sz="1400" dirty="0">
                <a:latin typeface="helvetica" panose="020B0604020202020204" pitchFamily="34" charset="0"/>
                <a:ea typeface="Helvetica" panose="00000500000000000000" pitchFamily="50" charset="0"/>
                <a:cs typeface="helvetica" panose="020B0604020202020204" pitchFamily="34" charset="0"/>
              </a:rPr>
              <a:t>: </a:t>
            </a:r>
          </a:p>
          <a:p>
            <a:pPr marL="0" indent="0" algn="just">
              <a:lnSpc>
                <a:spcPct val="150000"/>
              </a:lnSpc>
              <a:buNone/>
            </a:pPr>
            <a:r>
              <a:rPr lang="ru-RU" sz="1400" b="1" dirty="0">
                <a:latin typeface="helvetica" panose="020B0604020202020204" pitchFamily="34" charset="0"/>
                <a:ea typeface="Helvetica" panose="00000500000000000000" pitchFamily="50" charset="0"/>
                <a:cs typeface="helvetica" panose="020B0604020202020204" pitchFamily="34" charset="0"/>
              </a:rPr>
              <a:t>программы внеурочной деятельности</a:t>
            </a:r>
            <a:r>
              <a:rPr lang="ru-RU" sz="1400" dirty="0">
                <a:latin typeface="helvetica" panose="020B0604020202020204" pitchFamily="34" charset="0"/>
                <a:ea typeface="Helvetica" panose="00000500000000000000" pitchFamily="50" charset="0"/>
                <a:cs typeface="helvetica" panose="020B0604020202020204" pitchFamily="34" charset="0"/>
              </a:rPr>
              <a:t>; </a:t>
            </a:r>
          </a:p>
          <a:p>
            <a:pPr marL="0" indent="0" algn="just">
              <a:lnSpc>
                <a:spcPct val="150000"/>
              </a:lnSpc>
              <a:buNone/>
            </a:pPr>
            <a:r>
              <a:rPr lang="ru-RU" sz="1400" b="1" dirty="0">
                <a:latin typeface="helvetica" panose="020B0604020202020204" pitchFamily="34" charset="0"/>
                <a:ea typeface="Helvetica" panose="00000500000000000000" pitchFamily="50" charset="0"/>
                <a:cs typeface="helvetica" panose="020B0604020202020204" pitchFamily="34" charset="0"/>
              </a:rPr>
              <a:t>дополнительной общеобразовательной общеразвивающей программы художественной направленности</a:t>
            </a:r>
            <a:r>
              <a:rPr lang="ru-RU" sz="1400" dirty="0">
                <a:latin typeface="helvetica" panose="020B0604020202020204" pitchFamily="34" charset="0"/>
                <a:ea typeface="Helvetica" panose="00000500000000000000" pitchFamily="50" charset="0"/>
                <a:cs typeface="helvetica" panose="020B0604020202020204" pitchFamily="34" charset="0"/>
              </a:rPr>
              <a:t>; </a:t>
            </a:r>
          </a:p>
          <a:p>
            <a:pPr marL="0" indent="0" algn="just">
              <a:lnSpc>
                <a:spcPct val="150000"/>
              </a:lnSpc>
              <a:buNone/>
            </a:pPr>
            <a:r>
              <a:rPr lang="ru-RU" sz="1400" b="1" dirty="0">
                <a:latin typeface="helvetica" panose="020B0604020202020204" pitchFamily="34" charset="0"/>
                <a:ea typeface="Helvetica" panose="00000500000000000000" pitchFamily="50" charset="0"/>
                <a:cs typeface="helvetica" panose="020B0604020202020204" pitchFamily="34" charset="0"/>
              </a:rPr>
              <a:t>дополнительной общеобразовательной общеразвивающей программы художественной направленности, реализуемой в сетевой форме </a:t>
            </a:r>
            <a:r>
              <a:rPr lang="ru-RU" sz="1400" dirty="0">
                <a:latin typeface="helvetica" panose="020B0604020202020204" pitchFamily="34" charset="0"/>
                <a:ea typeface="Helvetica" panose="00000500000000000000" pitchFamily="50" charset="0"/>
                <a:cs typeface="helvetica" panose="020B0604020202020204" pitchFamily="34" charset="0"/>
              </a:rPr>
              <a:t>по договору с другой образовательной организацией – участником (например, организация дополнительного образования, профессиональная образовательная организация, образовательная организация высшего образования и др.), или организацией, обладающей ресурсами (имущественными, кадровыми, программными и иными), например, учреждение культуры, предприятие реального сектора экономики и др..</a:t>
            </a:r>
          </a:p>
          <a:p>
            <a:pPr marL="0" indent="0" algn="just">
              <a:lnSpc>
                <a:spcPct val="150000"/>
              </a:lnSpc>
              <a:buNone/>
            </a:pPr>
            <a:endParaRPr lang="ru-RU" sz="1400" dirty="0">
              <a:latin typeface="helvetica" panose="020B0604020202020204" pitchFamily="34" charset="0"/>
              <a:ea typeface="Helvetica" panose="00000500000000000000" pitchFamily="50" charset="0"/>
              <a:cs typeface="helvetica" panose="020B0604020202020204" pitchFamily="34" charset="0"/>
            </a:endParaRPr>
          </a:p>
        </p:txBody>
      </p:sp>
      <p:cxnSp>
        <p:nvCxnSpPr>
          <p:cNvPr id="5" name="Прямая соединительная линия 4"/>
          <p:cNvCxnSpPr/>
          <p:nvPr/>
        </p:nvCxnSpPr>
        <p:spPr>
          <a:xfrm>
            <a:off x="813816" y="969264"/>
            <a:ext cx="10436764" cy="0"/>
          </a:xfrm>
          <a:prstGeom prst="line">
            <a:avLst/>
          </a:prstGeom>
          <a:ln>
            <a:solidFill>
              <a:srgbClr val="EB670A"/>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701040" y="136525"/>
            <a:ext cx="10515600" cy="1325563"/>
          </a:xfrm>
        </p:spPr>
        <p:txBody>
          <a:bodyPr/>
          <a:lstStyle/>
          <a:p>
            <a:r>
              <a:rPr lang="ru-RU" b="1" dirty="0">
                <a:latin typeface="Helvetica" panose="00000500000000000000" pitchFamily="50" charset="0"/>
                <a:ea typeface="Helvetica" panose="00000500000000000000" pitchFamily="50" charset="0"/>
              </a:rPr>
              <a:t>Школьный театр</a:t>
            </a:r>
            <a:endParaRPr lang="ru-RU" dirty="0">
              <a:latin typeface="HelveticaNeue LT 55 Roman" panose="02000503040000020004" pitchFamily="2" charset="0"/>
            </a:endParaRPr>
          </a:p>
        </p:txBody>
      </p:sp>
      <p:cxnSp>
        <p:nvCxnSpPr>
          <p:cNvPr id="11" name="Прямая соединительная линия 10"/>
          <p:cNvCxnSpPr/>
          <p:nvPr/>
        </p:nvCxnSpPr>
        <p:spPr>
          <a:xfrm>
            <a:off x="813816" y="-64008"/>
            <a:ext cx="0" cy="6986016"/>
          </a:xfrm>
          <a:prstGeom prst="line">
            <a:avLst/>
          </a:prstGeom>
        </p:spPr>
        <p:style>
          <a:lnRef idx="1">
            <a:schemeClr val="accent2"/>
          </a:lnRef>
          <a:fillRef idx="0">
            <a:schemeClr val="accent2"/>
          </a:fillRef>
          <a:effectRef idx="0">
            <a:schemeClr val="accent2"/>
          </a:effectRef>
          <a:fontRef idx="minor">
            <a:schemeClr val="tx1"/>
          </a:fontRef>
        </p:style>
      </p:cxn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3556" y="4672584"/>
            <a:ext cx="1576247" cy="1636779"/>
          </a:xfrm>
          <a:prstGeom prst="rect">
            <a:avLst/>
          </a:prstGeom>
        </p:spPr>
      </p:pic>
      <p:sp>
        <p:nvSpPr>
          <p:cNvPr id="13" name="Заголовок 1"/>
          <p:cNvSpPr txBox="1">
            <a:spLocks/>
          </p:cNvSpPr>
          <p:nvPr/>
        </p:nvSpPr>
        <p:spPr>
          <a:xfrm>
            <a:off x="813816" y="4466092"/>
            <a:ext cx="40507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2800" dirty="0">
              <a:solidFill>
                <a:schemeClr val="bg1"/>
              </a:solidFill>
              <a:latin typeface="HelveticaNeue LT 55 Roman" panose="02000503040000020004" pitchFamily="2" charset="0"/>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1355" y="286290"/>
            <a:ext cx="892693" cy="1150812"/>
          </a:xfrm>
          <a:prstGeom prst="rect">
            <a:avLst/>
          </a:prstGeom>
        </p:spPr>
      </p:pic>
      <p:sp>
        <p:nvSpPr>
          <p:cNvPr id="7" name="Номер слайда 6">
            <a:extLst>
              <a:ext uri="{FF2B5EF4-FFF2-40B4-BE49-F238E27FC236}">
                <a16:creationId xmlns:a16="http://schemas.microsoft.com/office/drawing/2014/main" id="{CC064871-E899-4680-9CF7-54ADCE21FD8A}"/>
              </a:ext>
            </a:extLst>
          </p:cNvPr>
          <p:cNvSpPr>
            <a:spLocks noGrp="1"/>
          </p:cNvSpPr>
          <p:nvPr>
            <p:ph type="sldNum" sz="quarter" idx="12"/>
          </p:nvPr>
        </p:nvSpPr>
        <p:spPr/>
        <p:txBody>
          <a:bodyPr/>
          <a:lstStyle/>
          <a:p>
            <a:fld id="{285DC19C-03DA-4066-9FF7-D0BF1BC6D6F6}" type="slidenum">
              <a:rPr lang="ru-RU" smtClean="0">
                <a:solidFill>
                  <a:schemeClr val="tx1"/>
                </a:solidFill>
                <a:latin typeface="helvetica" panose="020B0604020202020204" pitchFamily="34" charset="0"/>
                <a:cs typeface="helvetica" panose="020B0604020202020204" pitchFamily="34" charset="0"/>
              </a:rPr>
              <a:t>4</a:t>
            </a:fld>
            <a:endParaRPr lang="ru-RU"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69999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6548F0-168D-E275-E93D-400703241EB1}"/>
              </a:ext>
            </a:extLst>
          </p:cNvPr>
          <p:cNvSpPr>
            <a:spLocks noGrp="1"/>
          </p:cNvSpPr>
          <p:nvPr>
            <p:ph type="title"/>
          </p:nvPr>
        </p:nvSpPr>
        <p:spPr/>
        <p:txBody>
          <a:bodyPr vert="horz" lIns="91440" tIns="45720" rIns="91440" bIns="45720" rtlCol="0" anchor="b">
            <a:normAutofit/>
          </a:bodyPr>
          <a:lstStyle/>
          <a:p>
            <a:pPr algn="ctr"/>
            <a:r>
              <a:rPr lang="ru-RU" b="1" kern="1200" dirty="0">
                <a:solidFill>
                  <a:schemeClr val="tx1"/>
                </a:solidFill>
                <a:latin typeface="+mj-lt"/>
                <a:ea typeface="+mj-ea"/>
                <a:cs typeface="+mj-cs"/>
              </a:rPr>
              <a:t>М</a:t>
            </a:r>
            <a:r>
              <a:rPr lang="en-US" b="1" kern="1200" dirty="0" err="1">
                <a:solidFill>
                  <a:schemeClr val="tx1"/>
                </a:solidFill>
                <a:latin typeface="+mj-lt"/>
                <a:ea typeface="+mj-ea"/>
                <a:cs typeface="+mj-cs"/>
              </a:rPr>
              <a:t>одели</a:t>
            </a:r>
            <a:r>
              <a:rPr lang="en-US" b="1" kern="1200" dirty="0">
                <a:solidFill>
                  <a:schemeClr val="tx1"/>
                </a:solidFill>
                <a:latin typeface="+mj-lt"/>
                <a:ea typeface="+mj-ea"/>
                <a:cs typeface="+mj-cs"/>
              </a:rPr>
              <a:t> </a:t>
            </a:r>
            <a:r>
              <a:rPr lang="ru-RU" b="1" kern="1200" dirty="0">
                <a:solidFill>
                  <a:schemeClr val="tx1"/>
                </a:solidFill>
                <a:latin typeface="+mj-lt"/>
                <a:ea typeface="+mj-ea"/>
                <a:cs typeface="+mj-cs"/>
              </a:rPr>
              <a:t>создания программ  школьного театра</a:t>
            </a:r>
            <a:endParaRPr lang="en-US" b="1" kern="1200" dirty="0">
              <a:solidFill>
                <a:schemeClr val="tx1"/>
              </a:solidFill>
              <a:latin typeface="+mj-lt"/>
              <a:ea typeface="+mj-ea"/>
              <a:cs typeface="+mj-cs"/>
            </a:endParaRPr>
          </a:p>
        </p:txBody>
      </p:sp>
      <p:graphicFrame>
        <p:nvGraphicFramePr>
          <p:cNvPr id="13" name="Объект 2">
            <a:extLst>
              <a:ext uri="{FF2B5EF4-FFF2-40B4-BE49-F238E27FC236}">
                <a16:creationId xmlns:a16="http://schemas.microsoft.com/office/drawing/2014/main" id="{08892984-2E6E-EA40-AC6E-976D20441885}"/>
              </a:ext>
            </a:extLst>
          </p:cNvPr>
          <p:cNvGraphicFramePr>
            <a:graphicFrameLocks noGrp="1"/>
          </p:cNvGraphicFramePr>
          <p:nvPr>
            <p:ph sz="half" idx="1"/>
            <p:extLst>
              <p:ext uri="{D42A27DB-BD31-4B8C-83A1-F6EECF244321}">
                <p14:modId xmlns:p14="http://schemas.microsoft.com/office/powerpoint/2010/main" val="2741694227"/>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Объект 2">
            <a:extLst>
              <a:ext uri="{FF2B5EF4-FFF2-40B4-BE49-F238E27FC236}">
                <a16:creationId xmlns:a16="http://schemas.microsoft.com/office/drawing/2014/main" id="{EE0C6553-9110-37EC-3107-4D9721A1B012}"/>
              </a:ext>
            </a:extLst>
          </p:cNvPr>
          <p:cNvGraphicFramePr>
            <a:graphicFrameLocks noGrp="1"/>
          </p:cNvGraphicFramePr>
          <p:nvPr>
            <p:ph sz="half" idx="2"/>
            <p:extLst>
              <p:ext uri="{D42A27DB-BD31-4B8C-83A1-F6EECF244321}">
                <p14:modId xmlns:p14="http://schemas.microsoft.com/office/powerpoint/2010/main" val="3830739177"/>
              </p:ext>
            </p:extLst>
          </p:nvPr>
        </p:nvGraphicFramePr>
        <p:xfrm>
          <a:off x="6172200" y="1825625"/>
          <a:ext cx="5181600" cy="46672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Номер слайда 3">
            <a:extLst>
              <a:ext uri="{FF2B5EF4-FFF2-40B4-BE49-F238E27FC236}">
                <a16:creationId xmlns:a16="http://schemas.microsoft.com/office/drawing/2014/main" id="{FD98EADD-1CC9-87BD-4FA4-04DE3B2F3D38}"/>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285DC19C-03DA-4066-9FF7-D0BF1BC6D6F6}" type="slidenum">
              <a:rPr lang="en-US" smtClean="0"/>
              <a:pPr defTabSz="914400">
                <a:spcAft>
                  <a:spcPts val="600"/>
                </a:spcAft>
              </a:pPr>
              <a:t>5</a:t>
            </a:fld>
            <a:endParaRPr lang="en-US"/>
          </a:p>
        </p:txBody>
      </p:sp>
    </p:spTree>
    <p:extLst>
      <p:ext uri="{BB962C8B-B14F-4D97-AF65-F5344CB8AC3E}">
        <p14:creationId xmlns:p14="http://schemas.microsoft.com/office/powerpoint/2010/main" val="4143818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Заголовок 5">
            <a:extLst>
              <a:ext uri="{FF2B5EF4-FFF2-40B4-BE49-F238E27FC236}">
                <a16:creationId xmlns:a16="http://schemas.microsoft.com/office/drawing/2014/main" id="{0F2BDA57-271B-7674-B250-D3386C56196C}"/>
              </a:ext>
            </a:extLst>
          </p:cNvPr>
          <p:cNvSpPr>
            <a:spLocks noGrp="1"/>
          </p:cNvSpPr>
          <p:nvPr>
            <p:ph type="title"/>
          </p:nvPr>
        </p:nvSpPr>
        <p:spPr>
          <a:xfrm>
            <a:off x="958506" y="800392"/>
            <a:ext cx="10264697" cy="1212102"/>
          </a:xfrm>
        </p:spPr>
        <p:txBody>
          <a:bodyPr>
            <a:normAutofit/>
          </a:bodyPr>
          <a:lstStyle/>
          <a:p>
            <a:r>
              <a:rPr lang="ru-RU" sz="4000">
                <a:solidFill>
                  <a:srgbClr val="FFFFFF"/>
                </a:solidFill>
              </a:rPr>
              <a:t>Механизмы создания школьных театров</a:t>
            </a:r>
          </a:p>
        </p:txBody>
      </p:sp>
      <p:sp>
        <p:nvSpPr>
          <p:cNvPr id="7" name="Объект 6">
            <a:extLst>
              <a:ext uri="{FF2B5EF4-FFF2-40B4-BE49-F238E27FC236}">
                <a16:creationId xmlns:a16="http://schemas.microsoft.com/office/drawing/2014/main" id="{386F8940-6F7B-4B05-43FF-405F693ED7D4}"/>
              </a:ext>
            </a:extLst>
          </p:cNvPr>
          <p:cNvSpPr>
            <a:spLocks noGrp="1"/>
          </p:cNvSpPr>
          <p:nvPr>
            <p:ph idx="1"/>
          </p:nvPr>
        </p:nvSpPr>
        <p:spPr>
          <a:xfrm>
            <a:off x="1367624" y="2490436"/>
            <a:ext cx="9708995" cy="3567173"/>
          </a:xfrm>
        </p:spPr>
        <p:txBody>
          <a:bodyPr anchor="ctr">
            <a:normAutofit/>
          </a:bodyPr>
          <a:lstStyle/>
          <a:p>
            <a:r>
              <a:rPr lang="ru-RU" sz="2400" dirty="0"/>
              <a:t>Лицензирование по подвиду «Дополнительное образование детей и взрослых» в уполномоченном органе</a:t>
            </a:r>
          </a:p>
          <a:p>
            <a:r>
              <a:rPr lang="ru-RU" sz="2400" dirty="0"/>
              <a:t>Внесение изменения в штатное расписание – включение должности «педагог дополнительного образования детей и взрослых» (включая «старший педагог дополнительного образования детей и взрослых»)</a:t>
            </a:r>
          </a:p>
          <a:p>
            <a:r>
              <a:rPr lang="ru-RU" sz="2400" dirty="0"/>
              <a:t>Финансирование программ по ГЗ или МЗ</a:t>
            </a:r>
          </a:p>
          <a:p>
            <a:r>
              <a:rPr lang="ru-RU" sz="2400" dirty="0"/>
              <a:t>Регистрация и внесение ДООП в региональный навигатор ДОД</a:t>
            </a:r>
          </a:p>
          <a:p>
            <a:r>
              <a:rPr lang="ru-RU" sz="2400" dirty="0"/>
              <a:t>Финансирование на основе сертификата ПФДО   </a:t>
            </a:r>
          </a:p>
        </p:txBody>
      </p:sp>
      <p:sp>
        <p:nvSpPr>
          <p:cNvPr id="5" name="Номер слайда 4">
            <a:extLst>
              <a:ext uri="{FF2B5EF4-FFF2-40B4-BE49-F238E27FC236}">
                <a16:creationId xmlns:a16="http://schemas.microsoft.com/office/drawing/2014/main" id="{7E5A520D-AD75-1087-CD84-D80E18D8E8B8}"/>
              </a:ext>
            </a:extLst>
          </p:cNvPr>
          <p:cNvSpPr>
            <a:spLocks noGrp="1"/>
          </p:cNvSpPr>
          <p:nvPr>
            <p:ph type="sldNum" sz="quarter" idx="12"/>
          </p:nvPr>
        </p:nvSpPr>
        <p:spPr>
          <a:xfrm>
            <a:off x="10707624" y="6382512"/>
            <a:ext cx="685800" cy="320040"/>
          </a:xfrm>
        </p:spPr>
        <p:txBody>
          <a:bodyPr>
            <a:normAutofit/>
          </a:bodyPr>
          <a:lstStyle/>
          <a:p>
            <a:pPr>
              <a:spcAft>
                <a:spcPts val="600"/>
              </a:spcAft>
            </a:pPr>
            <a:fld id="{285DC19C-03DA-4066-9FF7-D0BF1BC6D6F6}" type="slidenum">
              <a:rPr lang="ru-RU" sz="1000"/>
              <a:pPr>
                <a:spcAft>
                  <a:spcPts val="600"/>
                </a:spcAft>
              </a:pPr>
              <a:t>6</a:t>
            </a:fld>
            <a:endParaRPr lang="ru-RU" sz="1000"/>
          </a:p>
        </p:txBody>
      </p:sp>
    </p:spTree>
    <p:extLst>
      <p:ext uri="{BB962C8B-B14F-4D97-AF65-F5344CB8AC3E}">
        <p14:creationId xmlns:p14="http://schemas.microsoft.com/office/powerpoint/2010/main" val="56229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Заголовок 1">
            <a:extLst>
              <a:ext uri="{FF2B5EF4-FFF2-40B4-BE49-F238E27FC236}">
                <a16:creationId xmlns:a16="http://schemas.microsoft.com/office/drawing/2014/main" id="{F7D729DA-68EB-2F1E-0D6B-FA19AEC63CA8}"/>
              </a:ext>
            </a:extLst>
          </p:cNvPr>
          <p:cNvSpPr>
            <a:spLocks noGrp="1"/>
          </p:cNvSpPr>
          <p:nvPr>
            <p:ph type="title"/>
          </p:nvPr>
        </p:nvSpPr>
        <p:spPr>
          <a:xfrm>
            <a:off x="958506" y="800392"/>
            <a:ext cx="10264697" cy="1212102"/>
          </a:xfrm>
        </p:spPr>
        <p:txBody>
          <a:bodyPr>
            <a:normAutofit/>
          </a:bodyPr>
          <a:lstStyle/>
          <a:p>
            <a:r>
              <a:rPr lang="ru-RU" sz="4000">
                <a:solidFill>
                  <a:srgbClr val="FFFFFF"/>
                </a:solidFill>
              </a:rPr>
              <a:t>Методические рекомендации </a:t>
            </a:r>
          </a:p>
        </p:txBody>
      </p:sp>
      <p:sp>
        <p:nvSpPr>
          <p:cNvPr id="3" name="Объект 2">
            <a:extLst>
              <a:ext uri="{FF2B5EF4-FFF2-40B4-BE49-F238E27FC236}">
                <a16:creationId xmlns:a16="http://schemas.microsoft.com/office/drawing/2014/main" id="{B3177C47-6EBB-62BE-7B21-F850B21C04FB}"/>
              </a:ext>
            </a:extLst>
          </p:cNvPr>
          <p:cNvSpPr>
            <a:spLocks noGrp="1"/>
          </p:cNvSpPr>
          <p:nvPr>
            <p:ph idx="1"/>
          </p:nvPr>
        </p:nvSpPr>
        <p:spPr>
          <a:xfrm>
            <a:off x="1367624" y="2490436"/>
            <a:ext cx="9708995" cy="3567173"/>
          </a:xfrm>
        </p:spPr>
        <p:txBody>
          <a:bodyPr anchor="ctr">
            <a:normAutofit/>
          </a:bodyPr>
          <a:lstStyle/>
          <a:p>
            <a:pPr rtl="0"/>
            <a:r>
              <a:rPr lang="ru-RU" sz="2200" b="0" i="0" dirty="0">
                <a:effectLst/>
                <a:latin typeface="Arial" panose="020B0604020202020204" pitchFamily="34" charset="0"/>
              </a:rPr>
              <a:t>ФГБУК "ВЦХТ" к новому 2022-2023 учебному году подготовил методические рекомендации по созданию школьных театров. Методические рекомендации носят собирательный характер, включают все необходимые ссылки на УМК по школьным театрам, разработанные ФГБОУ ВО "Театральный институт имени Бориса Щукина при Государственном академическом театре имени Евгения Вахтангова" и ресурсы Министерства культуры РФ.</a:t>
            </a:r>
          </a:p>
          <a:p>
            <a:pPr rtl="0"/>
            <a:r>
              <a:rPr lang="ru-RU" sz="2200" b="0" i="0" u="sng" dirty="0">
                <a:effectLst/>
                <a:latin typeface="Arial" panose="020B0604020202020204" pitchFamily="34" charset="0"/>
                <a:hlinkClick r:id="rId2"/>
              </a:rPr>
              <a:t>http://vcht.center/center/news/metodicheskie-rekomendatsii-po-sozdaniyu-v-obshheobrazovatelnyh-organizatsiyah-shkolnyh-teatrov/</a:t>
            </a:r>
            <a:br>
              <a:rPr lang="ru-RU" sz="2200" b="0" i="0" dirty="0">
                <a:effectLst/>
                <a:latin typeface="Arial" panose="020B0604020202020204" pitchFamily="34" charset="0"/>
              </a:rPr>
            </a:br>
            <a:r>
              <a:rPr lang="ru-RU" sz="2200" b="0" i="0" dirty="0">
                <a:effectLst/>
                <a:latin typeface="Arial" panose="020B0604020202020204" pitchFamily="34" charset="0"/>
              </a:rPr>
              <a:t>--</a:t>
            </a:r>
          </a:p>
          <a:p>
            <a:endParaRPr lang="ru-RU" sz="2200" dirty="0"/>
          </a:p>
        </p:txBody>
      </p:sp>
      <p:sp>
        <p:nvSpPr>
          <p:cNvPr id="4" name="Номер слайда 3">
            <a:extLst>
              <a:ext uri="{FF2B5EF4-FFF2-40B4-BE49-F238E27FC236}">
                <a16:creationId xmlns:a16="http://schemas.microsoft.com/office/drawing/2014/main" id="{3D7B2939-EF2D-F204-04BC-75D206F45CF4}"/>
              </a:ext>
            </a:extLst>
          </p:cNvPr>
          <p:cNvSpPr>
            <a:spLocks noGrp="1"/>
          </p:cNvSpPr>
          <p:nvPr>
            <p:ph type="sldNum" sz="quarter" idx="12"/>
          </p:nvPr>
        </p:nvSpPr>
        <p:spPr>
          <a:xfrm>
            <a:off x="10707624" y="6382512"/>
            <a:ext cx="685800" cy="320040"/>
          </a:xfrm>
        </p:spPr>
        <p:txBody>
          <a:bodyPr>
            <a:normAutofit/>
          </a:bodyPr>
          <a:lstStyle/>
          <a:p>
            <a:pPr>
              <a:spcAft>
                <a:spcPts val="600"/>
              </a:spcAft>
            </a:pPr>
            <a:fld id="{285DC19C-03DA-4066-9FF7-D0BF1BC6D6F6}" type="slidenum">
              <a:rPr lang="ru-RU" sz="1000"/>
              <a:pPr>
                <a:spcAft>
                  <a:spcPts val="600"/>
                </a:spcAft>
              </a:pPr>
              <a:t>7</a:t>
            </a:fld>
            <a:endParaRPr lang="ru-RU" sz="1000"/>
          </a:p>
        </p:txBody>
      </p:sp>
    </p:spTree>
    <p:extLst>
      <p:ext uri="{BB962C8B-B14F-4D97-AF65-F5344CB8AC3E}">
        <p14:creationId xmlns:p14="http://schemas.microsoft.com/office/powerpoint/2010/main" val="3499518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C22B40-0A60-138D-532D-28002C9FD74F}"/>
              </a:ext>
            </a:extLst>
          </p:cNvPr>
          <p:cNvSpPr>
            <a:spLocks noGrp="1"/>
          </p:cNvSpPr>
          <p:nvPr>
            <p:ph type="title"/>
          </p:nvPr>
        </p:nvSpPr>
        <p:spPr/>
        <p:txBody>
          <a:bodyPr/>
          <a:lstStyle/>
          <a:p>
            <a:pPr algn="ctr"/>
            <a:r>
              <a:rPr lang="ru-RU" b="1" dirty="0"/>
              <a:t>Школьный театр</a:t>
            </a:r>
          </a:p>
        </p:txBody>
      </p:sp>
      <p:graphicFrame>
        <p:nvGraphicFramePr>
          <p:cNvPr id="9" name="Объект 2">
            <a:extLst>
              <a:ext uri="{FF2B5EF4-FFF2-40B4-BE49-F238E27FC236}">
                <a16:creationId xmlns:a16="http://schemas.microsoft.com/office/drawing/2014/main" id="{400FEA42-5483-77A0-6DD2-923F18FDDE33}"/>
              </a:ext>
            </a:extLst>
          </p:cNvPr>
          <p:cNvGraphicFramePr>
            <a:graphicFrameLocks noGrp="1"/>
          </p:cNvGraphicFramePr>
          <p:nvPr>
            <p:ph sz="half" idx="1"/>
            <p:extLst>
              <p:ext uri="{D42A27DB-BD31-4B8C-83A1-F6EECF244321}">
                <p14:modId xmlns:p14="http://schemas.microsoft.com/office/powerpoint/2010/main" val="1268188019"/>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Объект 2">
            <a:extLst>
              <a:ext uri="{FF2B5EF4-FFF2-40B4-BE49-F238E27FC236}">
                <a16:creationId xmlns:a16="http://schemas.microsoft.com/office/drawing/2014/main" id="{6E4625F2-E465-AF4B-9017-641CF2A4EBC9}"/>
              </a:ext>
            </a:extLst>
          </p:cNvPr>
          <p:cNvGraphicFramePr>
            <a:graphicFrameLocks noGrp="1"/>
          </p:cNvGraphicFramePr>
          <p:nvPr>
            <p:ph sz="half" idx="2"/>
            <p:extLst>
              <p:ext uri="{D42A27DB-BD31-4B8C-83A1-F6EECF244321}">
                <p14:modId xmlns:p14="http://schemas.microsoft.com/office/powerpoint/2010/main" val="384153961"/>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Номер слайда 3">
            <a:extLst>
              <a:ext uri="{FF2B5EF4-FFF2-40B4-BE49-F238E27FC236}">
                <a16:creationId xmlns:a16="http://schemas.microsoft.com/office/drawing/2014/main" id="{E2269C49-FD2B-27BE-7E84-32CED4115B5D}"/>
              </a:ext>
            </a:extLst>
          </p:cNvPr>
          <p:cNvSpPr>
            <a:spLocks noGrp="1"/>
          </p:cNvSpPr>
          <p:nvPr>
            <p:ph type="sldNum" sz="quarter" idx="12"/>
          </p:nvPr>
        </p:nvSpPr>
        <p:spPr/>
        <p:txBody>
          <a:bodyPr/>
          <a:lstStyle/>
          <a:p>
            <a:fld id="{285DC19C-03DA-4066-9FF7-D0BF1BC6D6F6}" type="slidenum">
              <a:rPr lang="ru-RU" smtClean="0"/>
              <a:t>8</a:t>
            </a:fld>
            <a:endParaRPr lang="ru-RU"/>
          </a:p>
        </p:txBody>
      </p:sp>
    </p:spTree>
    <p:extLst>
      <p:ext uri="{BB962C8B-B14F-4D97-AF65-F5344CB8AC3E}">
        <p14:creationId xmlns:p14="http://schemas.microsoft.com/office/powerpoint/2010/main" val="395808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040" y="136525"/>
            <a:ext cx="10515600" cy="1325563"/>
          </a:xfrm>
        </p:spPr>
        <p:txBody>
          <a:bodyPr/>
          <a:lstStyle/>
          <a:p>
            <a:r>
              <a:rPr lang="ru-RU" dirty="0">
                <a:latin typeface="HelveticaNeue LT 55 Roman" panose="02000503040000020004" pitchFamily="2" charset="0"/>
              </a:rPr>
              <a:t>Мониторинг школьных театров</a:t>
            </a:r>
          </a:p>
        </p:txBody>
      </p:sp>
      <p:graphicFrame>
        <p:nvGraphicFramePr>
          <p:cNvPr id="19" name="Объект 2">
            <a:extLst>
              <a:ext uri="{FF2B5EF4-FFF2-40B4-BE49-F238E27FC236}">
                <a16:creationId xmlns:a16="http://schemas.microsoft.com/office/drawing/2014/main" id="{A8A9CC7C-C7E9-C11D-F685-83F3C4234F2F}"/>
              </a:ext>
            </a:extLst>
          </p:cNvPr>
          <p:cNvGraphicFramePr>
            <a:graphicFrameLocks noGrp="1"/>
          </p:cNvGraphicFramePr>
          <p:nvPr>
            <p:ph idx="1"/>
            <p:extLst>
              <p:ext uri="{D42A27DB-BD31-4B8C-83A1-F6EECF244321}">
                <p14:modId xmlns:p14="http://schemas.microsoft.com/office/powerpoint/2010/main" val="1092393908"/>
              </p:ext>
            </p:extLst>
          </p:nvPr>
        </p:nvGraphicFramePr>
        <p:xfrm>
          <a:off x="978161" y="1338473"/>
          <a:ext cx="9882495" cy="5134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Номер слайда 8">
            <a:extLst>
              <a:ext uri="{FF2B5EF4-FFF2-40B4-BE49-F238E27FC236}">
                <a16:creationId xmlns:a16="http://schemas.microsoft.com/office/drawing/2014/main" id="{15D1162F-2358-764E-A608-81E95CF95122}"/>
              </a:ext>
            </a:extLst>
          </p:cNvPr>
          <p:cNvSpPr>
            <a:spLocks noGrp="1"/>
          </p:cNvSpPr>
          <p:nvPr>
            <p:ph type="sldNum" sz="quarter" idx="12"/>
          </p:nvPr>
        </p:nvSpPr>
        <p:spPr/>
        <p:txBody>
          <a:bodyPr/>
          <a:lstStyle/>
          <a:p>
            <a:fld id="{285DC19C-03DA-4066-9FF7-D0BF1BC6D6F6}" type="slidenum">
              <a:rPr lang="ru-RU" smtClean="0">
                <a:solidFill>
                  <a:schemeClr val="tx1"/>
                </a:solidFill>
                <a:latin typeface="helvetica" panose="020B0604020202020204" pitchFamily="34" charset="0"/>
                <a:cs typeface="helvetica" panose="020B0604020202020204" pitchFamily="34" charset="0"/>
              </a:rPr>
              <a:t>9</a:t>
            </a:fld>
            <a:endParaRPr lang="ru-RU" dirty="0">
              <a:solidFill>
                <a:schemeClr val="tx1"/>
              </a:solidFill>
              <a:latin typeface="helvetica" panose="020B0604020202020204" pitchFamily="34" charset="0"/>
              <a:cs typeface="helvetica" panose="020B0604020202020204" pitchFamily="34" charset="0"/>
            </a:endParaRPr>
          </a:p>
        </p:txBody>
      </p:sp>
      <p:cxnSp>
        <p:nvCxnSpPr>
          <p:cNvPr id="5" name="Прямая соединительная линия 4"/>
          <p:cNvCxnSpPr/>
          <p:nvPr/>
        </p:nvCxnSpPr>
        <p:spPr>
          <a:xfrm>
            <a:off x="813816" y="969264"/>
            <a:ext cx="10544741" cy="0"/>
          </a:xfrm>
          <a:prstGeom prst="line">
            <a:avLst/>
          </a:prstGeom>
          <a:ln>
            <a:solidFill>
              <a:srgbClr val="EB670A"/>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813816" y="-64008"/>
            <a:ext cx="0" cy="6986016"/>
          </a:xfrm>
          <a:prstGeom prst="line">
            <a:avLst/>
          </a:prstGeom>
        </p:spPr>
        <p:style>
          <a:lnRef idx="1">
            <a:schemeClr val="accent2"/>
          </a:lnRef>
          <a:fillRef idx="0">
            <a:schemeClr val="accent2"/>
          </a:fillRef>
          <a:effectRef idx="0">
            <a:schemeClr val="accent2"/>
          </a:effectRef>
          <a:fontRef idx="minor">
            <a:schemeClr val="tx1"/>
          </a:fontRef>
        </p:style>
      </p:cxnSp>
      <p:pic>
        <p:nvPicPr>
          <p:cNvPr id="16" name="Рисунок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3065" y="1661383"/>
            <a:ext cx="1316739" cy="1636779"/>
          </a:xfrm>
          <a:prstGeom prst="rect">
            <a:avLst/>
          </a:prstGeom>
        </p:spPr>
      </p:pic>
      <p:pic>
        <p:nvPicPr>
          <p:cNvPr id="4"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21355" y="286290"/>
            <a:ext cx="892693" cy="1150812"/>
          </a:xfrm>
          <a:prstGeom prst="rect">
            <a:avLst/>
          </a:prstGeom>
        </p:spPr>
      </p:pic>
    </p:spTree>
    <p:extLst>
      <p:ext uri="{BB962C8B-B14F-4D97-AF65-F5344CB8AC3E}">
        <p14:creationId xmlns:p14="http://schemas.microsoft.com/office/powerpoint/2010/main" val="111159680"/>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293</TotalTime>
  <Words>2372</Words>
  <Application>Microsoft Office PowerPoint</Application>
  <PresentationFormat>Широкоэкранный</PresentationFormat>
  <Paragraphs>209</Paragraphs>
  <Slides>24</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24</vt:i4>
      </vt:variant>
    </vt:vector>
  </HeadingPairs>
  <TitlesOfParts>
    <vt:vector size="33" baseType="lpstr">
      <vt:lpstr>Arial</vt:lpstr>
      <vt:lpstr>Calibri</vt:lpstr>
      <vt:lpstr>Calibri Light</vt:lpstr>
      <vt:lpstr>helvetica</vt:lpstr>
      <vt:lpstr>helvetica</vt:lpstr>
      <vt:lpstr>HelveticaNeue LT 55 Roman</vt:lpstr>
      <vt:lpstr>Symbol</vt:lpstr>
      <vt:lpstr>Times New Roman</vt:lpstr>
      <vt:lpstr>Office Theme</vt:lpstr>
      <vt:lpstr>СозИдание  школьного театра</vt:lpstr>
      <vt:lpstr>Школьный театр</vt:lpstr>
      <vt:lpstr>Нормативно-правовые основания</vt:lpstr>
      <vt:lpstr>Школьный театр</vt:lpstr>
      <vt:lpstr>Модели создания программ  школьного театра</vt:lpstr>
      <vt:lpstr>Механизмы создания школьных театров</vt:lpstr>
      <vt:lpstr>Методические рекомендации </vt:lpstr>
      <vt:lpstr>Школьный театр</vt:lpstr>
      <vt:lpstr>Мониторинг школьных театров</vt:lpstr>
      <vt:lpstr>Реестр школьных театров</vt:lpstr>
      <vt:lpstr>Презентация PowerPoint</vt:lpstr>
      <vt:lpstr>Презентация PowerPoint</vt:lpstr>
      <vt:lpstr>Презентация PowerPoint</vt:lpstr>
      <vt:lpstr>Презентация PowerPoint</vt:lpstr>
      <vt:lpstr>Поиск школьного театра в Реестре</vt:lpstr>
      <vt:lpstr>Методическая поддержка создания школьных театров  </vt:lpstr>
      <vt:lpstr>Школьные театры – новые места ДОД</vt:lpstr>
      <vt:lpstr>Адаптированные дополнительные общеобразовательные программы</vt:lpstr>
      <vt:lpstr>Информационные ресурсы для организаторов школьных театров</vt:lpstr>
      <vt:lpstr>Методические пособия Театрального института им. Б. Щукина</vt:lpstr>
      <vt:lpstr>Презентация PowerPoint</vt:lpstr>
      <vt:lpstr>Где повысить квалификацию</vt:lpstr>
      <vt:lpstr>Минкультуры +   </vt:lpstr>
      <vt:lpstr>     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xiaomi</dc:creator>
  <cp:lastModifiedBy>Львова Лариса Семёновна</cp:lastModifiedBy>
  <cp:revision>106</cp:revision>
  <dcterms:created xsi:type="dcterms:W3CDTF">2022-05-24T07:03:15Z</dcterms:created>
  <dcterms:modified xsi:type="dcterms:W3CDTF">2022-08-26T04:28:15Z</dcterms:modified>
</cp:coreProperties>
</file>